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2" r:id="rId8"/>
    <p:sldId id="266" r:id="rId9"/>
    <p:sldId id="267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B2F0BD-2410-473B-ACE5-51C1FC929A3A}" v="267" dt="2022-01-12T13:16:50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tgebruiker" providerId="Windows Live" clId="Web-{82B2F0BD-2410-473B-ACE5-51C1FC929A3A}"/>
    <pc:docChg chg="addSld delSld modSld">
      <pc:chgData name="Gastgebruiker" userId="" providerId="Windows Live" clId="Web-{82B2F0BD-2410-473B-ACE5-51C1FC929A3A}" dt="2022-01-12T13:16:50.680" v="284"/>
      <pc:docMkLst>
        <pc:docMk/>
      </pc:docMkLst>
      <pc:sldChg chg="addSp delSp modSp mod setBg">
        <pc:chgData name="Gastgebruiker" userId="" providerId="Windows Live" clId="Web-{82B2F0BD-2410-473B-ACE5-51C1FC929A3A}" dt="2022-01-12T13:16:50.680" v="284"/>
        <pc:sldMkLst>
          <pc:docMk/>
          <pc:sldMk cId="2804837772" sldId="256"/>
        </pc:sldMkLst>
        <pc:spChg chg="add del">
          <ac:chgData name="Gastgebruiker" userId="" providerId="Windows Live" clId="Web-{82B2F0BD-2410-473B-ACE5-51C1FC929A3A}" dt="2022-01-12T13:16:50.680" v="284"/>
          <ac:spMkLst>
            <pc:docMk/>
            <pc:sldMk cId="2804837772" sldId="256"/>
            <ac:spMk id="21" creationId="{85C2136B-77EC-41E9-BDB6-58A4AE1429B7}"/>
          </ac:spMkLst>
        </pc:spChg>
        <pc:spChg chg="add del">
          <ac:chgData name="Gastgebruiker" userId="" providerId="Windows Live" clId="Web-{82B2F0BD-2410-473B-ACE5-51C1FC929A3A}" dt="2022-01-12T13:16:50.680" v="284"/>
          <ac:spMkLst>
            <pc:docMk/>
            <pc:sldMk cId="2804837772" sldId="256"/>
            <ac:spMk id="27" creationId="{7FBCF2A6-1F18-4B68-B5D2-5B763ED4159A}"/>
          </ac:spMkLst>
        </pc:spChg>
        <pc:spChg chg="add del">
          <ac:chgData name="Gastgebruiker" userId="" providerId="Windows Live" clId="Web-{82B2F0BD-2410-473B-ACE5-51C1FC929A3A}" dt="2022-01-12T13:16:50.680" v="284"/>
          <ac:spMkLst>
            <pc:docMk/>
            <pc:sldMk cId="2804837772" sldId="256"/>
            <ac:spMk id="29" creationId="{FF3A27FB-A693-4A75-951E-0C77CD98F032}"/>
          </ac:spMkLst>
        </pc:spChg>
        <pc:grpChg chg="add del">
          <ac:chgData name="Gastgebruiker" userId="" providerId="Windows Live" clId="Web-{82B2F0BD-2410-473B-ACE5-51C1FC929A3A}" dt="2022-01-12T13:16:50.680" v="284"/>
          <ac:grpSpMkLst>
            <pc:docMk/>
            <pc:sldMk cId="2804837772" sldId="256"/>
            <ac:grpSpMk id="9" creationId="{0565C35A-C6FA-4269-822E-6DB5B9C48882}"/>
          </ac:grpSpMkLst>
        </pc:grpChg>
        <pc:picChg chg="mod">
          <ac:chgData name="Gastgebruiker" userId="" providerId="Windows Live" clId="Web-{82B2F0BD-2410-473B-ACE5-51C1FC929A3A}" dt="2022-01-12T13:16:50.680" v="284"/>
          <ac:picMkLst>
            <pc:docMk/>
            <pc:sldMk cId="2804837772" sldId="256"/>
            <ac:picMk id="4" creationId="{E60BBD04-3EF9-4F8A-AA50-B74E358797B2}"/>
          </ac:picMkLst>
        </pc:picChg>
        <pc:cxnChg chg="add del">
          <ac:chgData name="Gastgebruiker" userId="" providerId="Windows Live" clId="Web-{82B2F0BD-2410-473B-ACE5-51C1FC929A3A}" dt="2022-01-12T13:16:50.680" v="284"/>
          <ac:cxnSpMkLst>
            <pc:docMk/>
            <pc:sldMk cId="2804837772" sldId="256"/>
            <ac:cxnSpMk id="23" creationId="{E55891F3-A5E2-4418-8950-25FA2B731209}"/>
          </ac:cxnSpMkLst>
        </pc:cxnChg>
        <pc:cxnChg chg="add del">
          <ac:chgData name="Gastgebruiker" userId="" providerId="Windows Live" clId="Web-{82B2F0BD-2410-473B-ACE5-51C1FC929A3A}" dt="2022-01-12T13:16:50.680" v="284"/>
          <ac:cxnSpMkLst>
            <pc:docMk/>
            <pc:sldMk cId="2804837772" sldId="256"/>
            <ac:cxnSpMk id="25" creationId="{FB1FCEB1-A7E1-417C-A7EF-AA30D5A0859F}"/>
          </ac:cxnSpMkLst>
        </pc:cxnChg>
      </pc:sldChg>
      <pc:sldChg chg="addSp delSp modSp mod setBg">
        <pc:chgData name="Gastgebruiker" userId="" providerId="Windows Live" clId="Web-{82B2F0BD-2410-473B-ACE5-51C1FC929A3A}" dt="2022-01-12T13:04:58.967" v="282"/>
        <pc:sldMkLst>
          <pc:docMk/>
          <pc:sldMk cId="2166269596" sldId="257"/>
        </pc:sldMkLst>
        <pc:spChg chg="mod">
          <ac:chgData name="Gastgebruiker" userId="" providerId="Windows Live" clId="Web-{82B2F0BD-2410-473B-ACE5-51C1FC929A3A}" dt="2022-01-12T13:04:58.936" v="281"/>
          <ac:spMkLst>
            <pc:docMk/>
            <pc:sldMk cId="2166269596" sldId="257"/>
            <ac:spMk id="2" creationId="{E7F4849D-29F1-459A-AC7D-115BD88D39A2}"/>
          </ac:spMkLst>
        </pc:spChg>
        <pc:spChg chg="del mod">
          <ac:chgData name="Gastgebruiker" userId="" providerId="Windows Live" clId="Web-{82B2F0BD-2410-473B-ACE5-51C1FC929A3A}" dt="2022-01-12T12:53:41.067" v="242"/>
          <ac:spMkLst>
            <pc:docMk/>
            <pc:sldMk cId="2166269596" sldId="257"/>
            <ac:spMk id="3" creationId="{BF61CFE5-82CC-4DF2-A064-ED4B6AEDF286}"/>
          </ac:spMkLst>
        </pc:spChg>
        <pc:spChg chg="add del">
          <ac:chgData name="Gastgebruiker" userId="" providerId="Windows Live" clId="Web-{82B2F0BD-2410-473B-ACE5-51C1FC929A3A}" dt="2022-01-12T13:04:58.967" v="282"/>
          <ac:spMkLst>
            <pc:docMk/>
            <pc:sldMk cId="2166269596" sldId="257"/>
            <ac:spMk id="9" creationId="{9F4444CE-BC8D-4D61-B303-4C05614E62AB}"/>
          </ac:spMkLst>
        </pc:spChg>
        <pc:spChg chg="add del">
          <ac:chgData name="Gastgebruiker" userId="" providerId="Windows Live" clId="Web-{82B2F0BD-2410-473B-ACE5-51C1FC929A3A}" dt="2022-01-12T13:04:58.967" v="282"/>
          <ac:spMkLst>
            <pc:docMk/>
            <pc:sldMk cId="2166269596" sldId="257"/>
            <ac:spMk id="11" creationId="{73772B81-181F-48B7-8826-4D9686D15DF5}"/>
          </ac:spMkLst>
        </pc:spChg>
        <pc:spChg chg="add del">
          <ac:chgData name="Gastgebruiker" userId="" providerId="Windows Live" clId="Web-{82B2F0BD-2410-473B-ACE5-51C1FC929A3A}" dt="2022-01-12T13:04:58.967" v="282"/>
          <ac:spMkLst>
            <pc:docMk/>
            <pc:sldMk cId="2166269596" sldId="257"/>
            <ac:spMk id="13" creationId="{B2205F6E-03C6-4E92-877C-E2482F6599AA}"/>
          </ac:spMkLst>
        </pc:spChg>
        <pc:spChg chg="add">
          <ac:chgData name="Gastgebruiker" userId="" providerId="Windows Live" clId="Web-{82B2F0BD-2410-473B-ACE5-51C1FC929A3A}" dt="2022-01-12T13:04:58.967" v="282"/>
          <ac:spMkLst>
            <pc:docMk/>
            <pc:sldMk cId="2166269596" sldId="257"/>
            <ac:spMk id="18" creationId="{9F4444CE-BC8D-4D61-B303-4C05614E62AB}"/>
          </ac:spMkLst>
        </pc:spChg>
        <pc:spChg chg="add">
          <ac:chgData name="Gastgebruiker" userId="" providerId="Windows Live" clId="Web-{82B2F0BD-2410-473B-ACE5-51C1FC929A3A}" dt="2022-01-12T13:04:58.967" v="282"/>
          <ac:spMkLst>
            <pc:docMk/>
            <pc:sldMk cId="2166269596" sldId="257"/>
            <ac:spMk id="20" creationId="{73772B81-181F-48B7-8826-4D9686D15DF5}"/>
          </ac:spMkLst>
        </pc:spChg>
        <pc:spChg chg="add">
          <ac:chgData name="Gastgebruiker" userId="" providerId="Windows Live" clId="Web-{82B2F0BD-2410-473B-ACE5-51C1FC929A3A}" dt="2022-01-12T13:04:58.967" v="282"/>
          <ac:spMkLst>
            <pc:docMk/>
            <pc:sldMk cId="2166269596" sldId="257"/>
            <ac:spMk id="22" creationId="{B2205F6E-03C6-4E92-877C-E2482F6599AA}"/>
          </ac:spMkLst>
        </pc:spChg>
        <pc:graphicFrameChg chg="add mod modGraphic">
          <ac:chgData name="Gastgebruiker" userId="" providerId="Windows Live" clId="Web-{82B2F0BD-2410-473B-ACE5-51C1FC929A3A}" dt="2022-01-12T13:04:58.967" v="282"/>
          <ac:graphicFrameMkLst>
            <pc:docMk/>
            <pc:sldMk cId="2166269596" sldId="257"/>
            <ac:graphicFrameMk id="5" creationId="{5F68E3D2-499F-4D1E-BEC8-0100C8DD3E63}"/>
          </ac:graphicFrameMkLst>
        </pc:graphicFrameChg>
      </pc:sldChg>
      <pc:sldChg chg="addSp delSp modSp mod setBg setClrOvrMap">
        <pc:chgData name="Gastgebruiker" userId="" providerId="Windows Live" clId="Web-{82B2F0BD-2410-473B-ACE5-51C1FC929A3A}" dt="2022-01-12T13:03:23.763" v="275"/>
        <pc:sldMkLst>
          <pc:docMk/>
          <pc:sldMk cId="4183619442" sldId="258"/>
        </pc:sldMkLst>
        <pc:spChg chg="mod">
          <ac:chgData name="Gastgebruiker" userId="" providerId="Windows Live" clId="Web-{82B2F0BD-2410-473B-ACE5-51C1FC929A3A}" dt="2022-01-12T13:03:23.763" v="275"/>
          <ac:spMkLst>
            <pc:docMk/>
            <pc:sldMk cId="4183619442" sldId="258"/>
            <ac:spMk id="2" creationId="{9E63B7A7-8931-44B6-8F3A-213A9F4D2B36}"/>
          </ac:spMkLst>
        </pc:spChg>
        <pc:spChg chg="mod">
          <ac:chgData name="Gastgebruiker" userId="" providerId="Windows Live" clId="Web-{82B2F0BD-2410-473B-ACE5-51C1FC929A3A}" dt="2022-01-12T13:03:23.763" v="275"/>
          <ac:spMkLst>
            <pc:docMk/>
            <pc:sldMk cId="4183619442" sldId="258"/>
            <ac:spMk id="3" creationId="{9298F7EE-92F0-4A89-A228-B577CD0E324C}"/>
          </ac:spMkLst>
        </pc:spChg>
        <pc:spChg chg="add del">
          <ac:chgData name="Gastgebruiker" userId="" providerId="Windows Live" clId="Web-{82B2F0BD-2410-473B-ACE5-51C1FC929A3A}" dt="2022-01-12T13:03:10.450" v="272"/>
          <ac:spMkLst>
            <pc:docMk/>
            <pc:sldMk cId="4183619442" sldId="258"/>
            <ac:spMk id="13" creationId="{F9CBB306-8362-4E9F-8E8F-724CB89A5365}"/>
          </ac:spMkLst>
        </pc:spChg>
        <pc:spChg chg="add">
          <ac:chgData name="Gastgebruiker" userId="" providerId="Windows Live" clId="Web-{82B2F0BD-2410-473B-ACE5-51C1FC929A3A}" dt="2022-01-12T13:03:23.763" v="275"/>
          <ac:spMkLst>
            <pc:docMk/>
            <pc:sldMk cId="4183619442" sldId="258"/>
            <ac:spMk id="14" creationId="{F9CBB306-8362-4E9F-8E8F-724CB89A5365}"/>
          </ac:spMkLst>
        </pc:spChg>
        <pc:spChg chg="add del">
          <ac:chgData name="Gastgebruiker" userId="" providerId="Windows Live" clId="Web-{82B2F0BD-2410-473B-ACE5-51C1FC929A3A}" dt="2022-01-12T13:03:10.450" v="272"/>
          <ac:spMkLst>
            <pc:docMk/>
            <pc:sldMk cId="4183619442" sldId="258"/>
            <ac:spMk id="15" creationId="{F19F8C88-9B7E-4596-8D09-DF90F41CA9EB}"/>
          </ac:spMkLst>
        </pc:spChg>
        <pc:spChg chg="add">
          <ac:chgData name="Gastgebruiker" userId="" providerId="Windows Live" clId="Web-{82B2F0BD-2410-473B-ACE5-51C1FC929A3A}" dt="2022-01-12T13:03:23.763" v="275"/>
          <ac:spMkLst>
            <pc:docMk/>
            <pc:sldMk cId="4183619442" sldId="258"/>
            <ac:spMk id="16" creationId="{F19F8C88-9B7E-4596-8D09-DF90F41CA9EB}"/>
          </ac:spMkLst>
        </pc:spChg>
        <pc:spChg chg="add del">
          <ac:chgData name="Gastgebruiker" userId="" providerId="Windows Live" clId="Web-{82B2F0BD-2410-473B-ACE5-51C1FC929A3A}" dt="2022-01-12T13:03:10.450" v="272"/>
          <ac:spMkLst>
            <pc:docMk/>
            <pc:sldMk cId="4183619442" sldId="258"/>
            <ac:spMk id="17" creationId="{CDFCE3EB-D8EE-4ECA-9D06-6979FD3555DC}"/>
          </ac:spMkLst>
        </pc:spChg>
        <pc:spChg chg="add">
          <ac:chgData name="Gastgebruiker" userId="" providerId="Windows Live" clId="Web-{82B2F0BD-2410-473B-ACE5-51C1FC929A3A}" dt="2022-01-12T13:03:23.763" v="275"/>
          <ac:spMkLst>
            <pc:docMk/>
            <pc:sldMk cId="4183619442" sldId="258"/>
            <ac:spMk id="18" creationId="{CDFCE3EB-D8EE-4ECA-9D06-6979FD3555DC}"/>
          </ac:spMkLst>
        </pc:spChg>
        <pc:spChg chg="add del">
          <ac:chgData name="Gastgebruiker" userId="" providerId="Windows Live" clId="Web-{82B2F0BD-2410-473B-ACE5-51C1FC929A3A}" dt="2022-01-12T13:03:10.450" v="272"/>
          <ac:spMkLst>
            <pc:docMk/>
            <pc:sldMk cId="4183619442" sldId="258"/>
            <ac:spMk id="19" creationId="{2C020F0B-C1D1-4E35-8674-2F6D2EB48867}"/>
          </ac:spMkLst>
        </pc:spChg>
        <pc:spChg chg="add">
          <ac:chgData name="Gastgebruiker" userId="" providerId="Windows Live" clId="Web-{82B2F0BD-2410-473B-ACE5-51C1FC929A3A}" dt="2022-01-12T13:03:23.763" v="275"/>
          <ac:spMkLst>
            <pc:docMk/>
            <pc:sldMk cId="4183619442" sldId="258"/>
            <ac:spMk id="20" creationId="{2C020F0B-C1D1-4E35-8674-2F6D2EB48867}"/>
          </ac:spMkLst>
        </pc:spChg>
        <pc:spChg chg="add del">
          <ac:chgData name="Gastgebruiker" userId="" providerId="Windows Live" clId="Web-{82B2F0BD-2410-473B-ACE5-51C1FC929A3A}" dt="2022-01-12T13:03:10.450" v="272"/>
          <ac:spMkLst>
            <pc:docMk/>
            <pc:sldMk cId="4183619442" sldId="258"/>
            <ac:spMk id="21" creationId="{45A9F879-5728-4241-84BE-EBFBB9D63DBC}"/>
          </ac:spMkLst>
        </pc:spChg>
        <pc:spChg chg="add">
          <ac:chgData name="Gastgebruiker" userId="" providerId="Windows Live" clId="Web-{82B2F0BD-2410-473B-ACE5-51C1FC929A3A}" dt="2022-01-12T13:03:23.763" v="275"/>
          <ac:spMkLst>
            <pc:docMk/>
            <pc:sldMk cId="4183619442" sldId="258"/>
            <ac:spMk id="22" creationId="{45A9F879-5728-4241-84BE-EBFBB9D63DBC}"/>
          </ac:spMkLst>
        </pc:spChg>
        <pc:spChg chg="add del">
          <ac:chgData name="Gastgebruiker" userId="" providerId="Windows Live" clId="Web-{82B2F0BD-2410-473B-ACE5-51C1FC929A3A}" dt="2022-01-12T13:03:10.450" v="272"/>
          <ac:spMkLst>
            <pc:docMk/>
            <pc:sldMk cId="4183619442" sldId="258"/>
            <ac:spMk id="27" creationId="{0F30D126-B32B-40C9-84A3-C2FAD3B515F6}"/>
          </ac:spMkLst>
        </pc:spChg>
        <pc:spChg chg="add">
          <ac:chgData name="Gastgebruiker" userId="" providerId="Windows Live" clId="Web-{82B2F0BD-2410-473B-ACE5-51C1FC929A3A}" dt="2022-01-12T13:03:23.763" v="275"/>
          <ac:spMkLst>
            <pc:docMk/>
            <pc:sldMk cId="4183619442" sldId="258"/>
            <ac:spMk id="28" creationId="{0F30D126-B32B-40C9-84A3-C2FAD3B515F6}"/>
          </ac:spMkLst>
        </pc:spChg>
        <pc:picChg chg="del mod ord">
          <ac:chgData name="Gastgebruiker" userId="" providerId="Windows Live" clId="Web-{82B2F0BD-2410-473B-ACE5-51C1FC929A3A}" dt="2022-01-12T13:03:18.029" v="274"/>
          <ac:picMkLst>
            <pc:docMk/>
            <pc:sldMk cId="4183619442" sldId="258"/>
            <ac:picMk id="4" creationId="{6529ACD1-AD95-4758-AA90-5D324BBBC17D}"/>
          </ac:picMkLst>
        </pc:picChg>
        <pc:picChg chg="mod ord">
          <ac:chgData name="Gastgebruiker" userId="" providerId="Windows Live" clId="Web-{82B2F0BD-2410-473B-ACE5-51C1FC929A3A}" dt="2022-01-12T13:03:23.763" v="275"/>
          <ac:picMkLst>
            <pc:docMk/>
            <pc:sldMk cId="4183619442" sldId="258"/>
            <ac:picMk id="6" creationId="{169C999E-B154-45E9-BD98-891F5130DCDA}"/>
          </ac:picMkLst>
        </pc:picChg>
        <pc:picChg chg="mod ord">
          <ac:chgData name="Gastgebruiker" userId="" providerId="Windows Live" clId="Web-{82B2F0BD-2410-473B-ACE5-51C1FC929A3A}" dt="2022-01-12T13:03:23.763" v="275"/>
          <ac:picMkLst>
            <pc:docMk/>
            <pc:sldMk cId="4183619442" sldId="258"/>
            <ac:picMk id="7" creationId="{BC34335B-42E4-48EF-9DBE-5B999B24A50F}"/>
          </ac:picMkLst>
        </pc:picChg>
        <pc:picChg chg="mod">
          <ac:chgData name="Gastgebruiker" userId="" providerId="Windows Live" clId="Web-{82B2F0BD-2410-473B-ACE5-51C1FC929A3A}" dt="2022-01-12T13:03:23.763" v="275"/>
          <ac:picMkLst>
            <pc:docMk/>
            <pc:sldMk cId="4183619442" sldId="258"/>
            <ac:picMk id="8" creationId="{E7EB7249-1AED-4CA1-833C-7C97851797CE}"/>
          </ac:picMkLst>
        </pc:picChg>
        <pc:picChg chg="add del mod">
          <ac:chgData name="Gastgebruiker" userId="" providerId="Windows Live" clId="Web-{82B2F0BD-2410-473B-ACE5-51C1FC929A3A}" dt="2022-01-12T13:03:23.763" v="275"/>
          <ac:picMkLst>
            <pc:docMk/>
            <pc:sldMk cId="4183619442" sldId="258"/>
            <ac:picMk id="9" creationId="{AB19730B-5605-4347-84D0-752F541BC5EF}"/>
          </ac:picMkLst>
        </pc:picChg>
        <pc:cxnChg chg="add del">
          <ac:chgData name="Gastgebruiker" userId="" providerId="Windows Live" clId="Web-{82B2F0BD-2410-473B-ACE5-51C1FC929A3A}" dt="2022-01-12T13:03:10.450" v="272"/>
          <ac:cxnSpMkLst>
            <pc:docMk/>
            <pc:sldMk cId="4183619442" sldId="258"/>
            <ac:cxnSpMk id="23" creationId="{72424A02-0F86-4C43-9C35-0E2266515538}"/>
          </ac:cxnSpMkLst>
        </pc:cxnChg>
        <pc:cxnChg chg="add">
          <ac:chgData name="Gastgebruiker" userId="" providerId="Windows Live" clId="Web-{82B2F0BD-2410-473B-ACE5-51C1FC929A3A}" dt="2022-01-12T13:03:23.763" v="275"/>
          <ac:cxnSpMkLst>
            <pc:docMk/>
            <pc:sldMk cId="4183619442" sldId="258"/>
            <ac:cxnSpMk id="24" creationId="{72424A02-0F86-4C43-9C35-0E2266515538}"/>
          </ac:cxnSpMkLst>
        </pc:cxnChg>
        <pc:cxnChg chg="add del">
          <ac:chgData name="Gastgebruiker" userId="" providerId="Windows Live" clId="Web-{82B2F0BD-2410-473B-ACE5-51C1FC929A3A}" dt="2022-01-12T13:03:10.450" v="272"/>
          <ac:cxnSpMkLst>
            <pc:docMk/>
            <pc:sldMk cId="4183619442" sldId="258"/>
            <ac:cxnSpMk id="25" creationId="{375B55B4-9E05-4924-946C-92CE670DF635}"/>
          </ac:cxnSpMkLst>
        </pc:cxnChg>
        <pc:cxnChg chg="add">
          <ac:chgData name="Gastgebruiker" userId="" providerId="Windows Live" clId="Web-{82B2F0BD-2410-473B-ACE5-51C1FC929A3A}" dt="2022-01-12T13:03:23.763" v="275"/>
          <ac:cxnSpMkLst>
            <pc:docMk/>
            <pc:sldMk cId="4183619442" sldId="258"/>
            <ac:cxnSpMk id="26" creationId="{375B55B4-9E05-4924-946C-92CE670DF635}"/>
          </ac:cxnSpMkLst>
        </pc:cxnChg>
      </pc:sldChg>
      <pc:sldChg chg="addSp delSp modSp mod setBg setClrOvrMap">
        <pc:chgData name="Gastgebruiker" userId="" providerId="Windows Live" clId="Web-{82B2F0BD-2410-473B-ACE5-51C1FC929A3A}" dt="2022-01-12T12:56:52.961" v="250"/>
        <pc:sldMkLst>
          <pc:docMk/>
          <pc:sldMk cId="876655598" sldId="259"/>
        </pc:sldMkLst>
        <pc:spChg chg="mod ord">
          <ac:chgData name="Gastgebruiker" userId="" providerId="Windows Live" clId="Web-{82B2F0BD-2410-473B-ACE5-51C1FC929A3A}" dt="2022-01-12T12:56:52.961" v="250"/>
          <ac:spMkLst>
            <pc:docMk/>
            <pc:sldMk cId="876655598" sldId="259"/>
            <ac:spMk id="2" creationId="{63267FAA-FE3E-4F87-8A68-8D3DEFE94E09}"/>
          </ac:spMkLst>
        </pc:spChg>
        <pc:spChg chg="mod ord">
          <ac:chgData name="Gastgebruiker" userId="" providerId="Windows Live" clId="Web-{82B2F0BD-2410-473B-ACE5-51C1FC929A3A}" dt="2022-01-12T12:56:52.961" v="250"/>
          <ac:spMkLst>
            <pc:docMk/>
            <pc:sldMk cId="876655598" sldId="259"/>
            <ac:spMk id="6" creationId="{4B70FEC0-AD16-409B-B848-535BC0DE432B}"/>
          </ac:spMkLst>
        </pc:spChg>
        <pc:spChg chg="add del">
          <ac:chgData name="Gastgebruiker" userId="" providerId="Windows Live" clId="Web-{82B2F0BD-2410-473B-ACE5-51C1FC929A3A}" dt="2022-01-12T12:51:56.144" v="238"/>
          <ac:spMkLst>
            <pc:docMk/>
            <pc:sldMk cId="876655598" sldId="259"/>
            <ac:spMk id="11" creationId="{0C2A8CEB-6C37-426B-81F9-CC8BDBBBF2D9}"/>
          </ac:spMkLst>
        </pc:spChg>
        <pc:spChg chg="add del">
          <ac:chgData name="Gastgebruiker" userId="" providerId="Windows Live" clId="Web-{82B2F0BD-2410-473B-ACE5-51C1FC929A3A}" dt="2022-01-12T12:51:56.144" v="238"/>
          <ac:spMkLst>
            <pc:docMk/>
            <pc:sldMk cId="876655598" sldId="259"/>
            <ac:spMk id="12" creationId="{F3A2F260-D080-447B-9A2D-11973C05D90A}"/>
          </ac:spMkLst>
        </pc:spChg>
        <pc:spChg chg="add del">
          <ac:chgData name="Gastgebruiker" userId="" providerId="Windows Live" clId="Web-{82B2F0BD-2410-473B-ACE5-51C1FC929A3A}" dt="2022-01-12T12:51:46.191" v="236"/>
          <ac:spMkLst>
            <pc:docMk/>
            <pc:sldMk cId="876655598" sldId="259"/>
            <ac:spMk id="14" creationId="{421EF85B-9D5A-406B-87FB-229660645472}"/>
          </ac:spMkLst>
        </pc:spChg>
        <pc:spChg chg="add del">
          <ac:chgData name="Gastgebruiker" userId="" providerId="Windows Live" clId="Web-{82B2F0BD-2410-473B-ACE5-51C1FC929A3A}" dt="2022-01-12T12:51:46.191" v="236"/>
          <ac:spMkLst>
            <pc:docMk/>
            <pc:sldMk cId="876655598" sldId="259"/>
            <ac:spMk id="16" creationId="{02A301F0-F0D0-4DCE-BEED-E3DD0008C0C6}"/>
          </ac:spMkLst>
        </pc:spChg>
        <pc:spChg chg="add">
          <ac:chgData name="Gastgebruiker" userId="" providerId="Windows Live" clId="Web-{82B2F0BD-2410-473B-ACE5-51C1FC929A3A}" dt="2022-01-12T12:56:52.961" v="250"/>
          <ac:spMkLst>
            <pc:docMk/>
            <pc:sldMk cId="876655598" sldId="259"/>
            <ac:spMk id="17" creationId="{46E2C1D0-2072-4664-9C67-3B12866F5B97}"/>
          </ac:spMkLst>
        </pc:spChg>
        <pc:spChg chg="add del">
          <ac:chgData name="Gastgebruiker" userId="" providerId="Windows Live" clId="Web-{82B2F0BD-2410-473B-ACE5-51C1FC929A3A}" dt="2022-01-12T12:54:23.193" v="243"/>
          <ac:spMkLst>
            <pc:docMk/>
            <pc:sldMk cId="876655598" sldId="259"/>
            <ac:spMk id="18" creationId="{03F91B8C-9F3A-4995-AD65-9177B496659A}"/>
          </ac:spMkLst>
        </pc:spChg>
        <pc:spChg chg="add">
          <ac:chgData name="Gastgebruiker" userId="" providerId="Windows Live" clId="Web-{82B2F0BD-2410-473B-ACE5-51C1FC929A3A}" dt="2022-01-12T12:56:52.961" v="250"/>
          <ac:spMkLst>
            <pc:docMk/>
            <pc:sldMk cId="876655598" sldId="259"/>
            <ac:spMk id="19" creationId="{37FEB674-D811-4FFE-A878-29D0C0ED18D4}"/>
          </ac:spMkLst>
        </pc:spChg>
        <pc:picChg chg="add mod ord">
          <ac:chgData name="Gastgebruiker" userId="" providerId="Windows Live" clId="Web-{82B2F0BD-2410-473B-ACE5-51C1FC929A3A}" dt="2022-01-12T12:56:52.961" v="250"/>
          <ac:picMkLst>
            <pc:docMk/>
            <pc:sldMk cId="876655598" sldId="259"/>
            <ac:picMk id="3" creationId="{9E90D054-91B8-4482-90DA-7B66A260C1FE}"/>
          </ac:picMkLst>
        </pc:picChg>
        <pc:picChg chg="mod ord">
          <ac:chgData name="Gastgebruiker" userId="" providerId="Windows Live" clId="Web-{82B2F0BD-2410-473B-ACE5-51C1FC929A3A}" dt="2022-01-12T12:56:52.961" v="250"/>
          <ac:picMkLst>
            <pc:docMk/>
            <pc:sldMk cId="876655598" sldId="259"/>
            <ac:picMk id="7" creationId="{89017FE0-8369-4516-B5D2-608BA635A624}"/>
          </ac:picMkLst>
        </pc:picChg>
        <pc:picChg chg="del mod ord modCrop">
          <ac:chgData name="Gastgebruiker" userId="" providerId="Windows Live" clId="Web-{82B2F0BD-2410-473B-ACE5-51C1FC929A3A}" dt="2022-01-12T12:56:48.492" v="249"/>
          <ac:picMkLst>
            <pc:docMk/>
            <pc:sldMk cId="876655598" sldId="259"/>
            <ac:picMk id="9" creationId="{2675ECA5-6EA0-4751-A38A-CBA52D87BA97}"/>
          </ac:picMkLst>
        </pc:picChg>
        <pc:picChg chg="del mod modCrop">
          <ac:chgData name="Gastgebruiker" userId="" providerId="Windows Live" clId="Web-{82B2F0BD-2410-473B-ACE5-51C1FC929A3A}" dt="2022-01-12T12:50:23.112" v="230"/>
          <ac:picMkLst>
            <pc:docMk/>
            <pc:sldMk cId="876655598" sldId="259"/>
            <ac:picMk id="10" creationId="{46358174-6976-462E-BA94-D950C772FD8E}"/>
          </ac:picMkLst>
        </pc:picChg>
        <pc:cxnChg chg="add del">
          <ac:chgData name="Gastgebruiker" userId="" providerId="Windows Live" clId="Web-{82B2F0BD-2410-473B-ACE5-51C1FC929A3A}" dt="2022-01-12T12:54:23.193" v="243"/>
          <ac:cxnSpMkLst>
            <pc:docMk/>
            <pc:sldMk cId="876655598" sldId="259"/>
            <ac:cxnSpMk id="13" creationId="{B3F79EE1-6AC0-45FE-8BB0-BEE28C6011CE}"/>
          </ac:cxnSpMkLst>
        </pc:cxnChg>
        <pc:cxnChg chg="add del">
          <ac:chgData name="Gastgebruiker" userId="" providerId="Windows Live" clId="Web-{82B2F0BD-2410-473B-ACE5-51C1FC929A3A}" dt="2022-01-12T12:54:23.193" v="243"/>
          <ac:cxnSpMkLst>
            <pc:docMk/>
            <pc:sldMk cId="876655598" sldId="259"/>
            <ac:cxnSpMk id="15" creationId="{8766F213-9FE6-4D9F-8346-B351CC0B099A}"/>
          </ac:cxnSpMkLst>
        </pc:cxnChg>
      </pc:sldChg>
      <pc:sldChg chg="del">
        <pc:chgData name="Gastgebruiker" userId="" providerId="Windows Live" clId="Web-{82B2F0BD-2410-473B-ACE5-51C1FC929A3A}" dt="2022-01-12T12:36:17.819" v="198"/>
        <pc:sldMkLst>
          <pc:docMk/>
          <pc:sldMk cId="3663149664" sldId="260"/>
        </pc:sldMkLst>
      </pc:sldChg>
      <pc:sldChg chg="del">
        <pc:chgData name="Gastgebruiker" userId="" providerId="Windows Live" clId="Web-{82B2F0BD-2410-473B-ACE5-51C1FC929A3A}" dt="2022-01-12T12:36:49.819" v="199"/>
        <pc:sldMkLst>
          <pc:docMk/>
          <pc:sldMk cId="2792379282" sldId="261"/>
        </pc:sldMkLst>
      </pc:sldChg>
      <pc:sldChg chg="addSp delSp modSp mod setBg setClrOvrMap">
        <pc:chgData name="Gastgebruiker" userId="" providerId="Windows Live" clId="Web-{82B2F0BD-2410-473B-ACE5-51C1FC929A3A}" dt="2022-01-12T13:04:09.764" v="278"/>
        <pc:sldMkLst>
          <pc:docMk/>
          <pc:sldMk cId="2832939220" sldId="262"/>
        </pc:sldMkLst>
        <pc:spChg chg="mod">
          <ac:chgData name="Gastgebruiker" userId="" providerId="Windows Live" clId="Web-{82B2F0BD-2410-473B-ACE5-51C1FC929A3A}" dt="2022-01-12T12:56:16.101" v="248"/>
          <ac:spMkLst>
            <pc:docMk/>
            <pc:sldMk cId="2832939220" sldId="262"/>
            <ac:spMk id="2" creationId="{F1543B59-A86F-4812-939C-E90440774F4B}"/>
          </ac:spMkLst>
        </pc:spChg>
        <pc:spChg chg="mod">
          <ac:chgData name="Gastgebruiker" userId="" providerId="Windows Live" clId="Web-{82B2F0BD-2410-473B-ACE5-51C1FC929A3A}" dt="2022-01-12T12:56:16.101" v="248"/>
          <ac:spMkLst>
            <pc:docMk/>
            <pc:sldMk cId="2832939220" sldId="262"/>
            <ac:spMk id="3" creationId="{EB9A71B3-BEA4-4977-B32A-D728B0B29D8B}"/>
          </ac:spMkLst>
        </pc:spChg>
        <pc:spChg chg="add del">
          <ac:chgData name="Gastgebruiker" userId="" providerId="Windows Live" clId="Web-{82B2F0BD-2410-473B-ACE5-51C1FC929A3A}" dt="2022-01-12T13:04:09.764" v="278"/>
          <ac:spMkLst>
            <pc:docMk/>
            <pc:sldMk cId="2832939220" sldId="262"/>
            <ac:spMk id="7" creationId="{3BCB5F6A-9EB0-40B0-9D13-3023E9A20508}"/>
          </ac:spMkLst>
        </pc:spChg>
        <pc:spChg chg="add del">
          <ac:chgData name="Gastgebruiker" userId="" providerId="Windows Live" clId="Web-{82B2F0BD-2410-473B-ACE5-51C1FC929A3A}" dt="2022-01-12T12:56:16.085" v="247"/>
          <ac:spMkLst>
            <pc:docMk/>
            <pc:sldMk cId="2832939220" sldId="262"/>
            <ac:spMk id="9" creationId="{3BCB5F6A-9EB0-40B0-9D13-3023E9A20508}"/>
          </ac:spMkLst>
        </pc:spChg>
        <pc:spChg chg="add">
          <ac:chgData name="Gastgebruiker" userId="" providerId="Windows Live" clId="Web-{82B2F0BD-2410-473B-ACE5-51C1FC929A3A}" dt="2022-01-12T13:04:09.764" v="278"/>
          <ac:spMkLst>
            <pc:docMk/>
            <pc:sldMk cId="2832939220" sldId="262"/>
            <ac:spMk id="12" creationId="{3BCB5F6A-9EB0-40B0-9D13-3023E9A20508}"/>
          </ac:spMkLst>
        </pc:spChg>
        <pc:picChg chg="add del">
          <ac:chgData name="Gastgebruiker" userId="" providerId="Windows Live" clId="Web-{82B2F0BD-2410-473B-ACE5-51C1FC929A3A}" dt="2022-01-12T12:56:16.085" v="247"/>
          <ac:picMkLst>
            <pc:docMk/>
            <pc:sldMk cId="2832939220" sldId="262"/>
            <ac:picMk id="5" creationId="{D524F5B6-5537-43BE-A24F-E98A92D4947A}"/>
          </ac:picMkLst>
        </pc:picChg>
        <pc:picChg chg="add mod">
          <ac:chgData name="Gastgebruiker" userId="" providerId="Windows Live" clId="Web-{82B2F0BD-2410-473B-ACE5-51C1FC929A3A}" dt="2022-01-12T13:04:09.764" v="278"/>
          <ac:picMkLst>
            <pc:docMk/>
            <pc:sldMk cId="2832939220" sldId="262"/>
            <ac:picMk id="6" creationId="{DDD991F9-1EC4-4BFE-B978-23EAD7D963AA}"/>
          </ac:picMkLst>
        </pc:picChg>
      </pc:sldChg>
      <pc:sldChg chg="addSp delSp">
        <pc:chgData name="Gastgebruiker" userId="" providerId="Windows Live" clId="Web-{82B2F0BD-2410-473B-ACE5-51C1FC929A3A}" dt="2022-01-12T13:00:21.698" v="258"/>
        <pc:sldMkLst>
          <pc:docMk/>
          <pc:sldMk cId="4030627474" sldId="263"/>
        </pc:sldMkLst>
        <pc:spChg chg="add del">
          <ac:chgData name="Gastgebruiker" userId="" providerId="Windows Live" clId="Web-{82B2F0BD-2410-473B-ACE5-51C1FC929A3A}" dt="2022-01-12T13:00:21.698" v="258"/>
          <ac:spMkLst>
            <pc:docMk/>
            <pc:sldMk cId="4030627474" sldId="263"/>
            <ac:spMk id="3" creationId="{2F5B0C03-A511-48BC-9E0A-A8920BFFC3F0}"/>
          </ac:spMkLst>
        </pc:spChg>
        <pc:graphicFrameChg chg="add del">
          <ac:chgData name="Gastgebruiker" userId="" providerId="Windows Live" clId="Web-{82B2F0BD-2410-473B-ACE5-51C1FC929A3A}" dt="2022-01-12T13:00:14.401" v="253"/>
          <ac:graphicFrameMkLst>
            <pc:docMk/>
            <pc:sldMk cId="4030627474" sldId="263"/>
            <ac:graphicFrameMk id="5" creationId="{8A8F2AC1-557B-49AD-9F3B-504D35D52385}"/>
          </ac:graphicFrameMkLst>
        </pc:graphicFrameChg>
        <pc:graphicFrameChg chg="add del">
          <ac:chgData name="Gastgebruiker" userId="" providerId="Windows Live" clId="Web-{82B2F0BD-2410-473B-ACE5-51C1FC929A3A}" dt="2022-01-12T13:00:17.573" v="255"/>
          <ac:graphicFrameMkLst>
            <pc:docMk/>
            <pc:sldMk cId="4030627474" sldId="263"/>
            <ac:graphicFrameMk id="6" creationId="{16981753-562E-419D-954B-1DB42D5717B0}"/>
          </ac:graphicFrameMkLst>
        </pc:graphicFrameChg>
        <pc:graphicFrameChg chg="add del">
          <ac:chgData name="Gastgebruiker" userId="" providerId="Windows Live" clId="Web-{82B2F0BD-2410-473B-ACE5-51C1FC929A3A}" dt="2022-01-12T13:00:21.636" v="257"/>
          <ac:graphicFrameMkLst>
            <pc:docMk/>
            <pc:sldMk cId="4030627474" sldId="263"/>
            <ac:graphicFrameMk id="7" creationId="{8A8F2AC1-557B-49AD-9F3B-504D35D52385}"/>
          </ac:graphicFrameMkLst>
        </pc:graphicFrameChg>
        <pc:graphicFrameChg chg="add">
          <ac:chgData name="Gastgebruiker" userId="" providerId="Windows Live" clId="Web-{82B2F0BD-2410-473B-ACE5-51C1FC929A3A}" dt="2022-01-12T13:00:21.698" v="258"/>
          <ac:graphicFrameMkLst>
            <pc:docMk/>
            <pc:sldMk cId="4030627474" sldId="263"/>
            <ac:graphicFrameMk id="8" creationId="{7ED3E0FD-5407-4454-90E4-E3B30C9DAFAE}"/>
          </ac:graphicFrameMkLst>
        </pc:graphicFrameChg>
      </pc:sldChg>
      <pc:sldChg chg="addSp delSp modSp mod setBg setClrOvrMap">
        <pc:chgData name="Gastgebruiker" userId="" providerId="Windows Live" clId="Web-{82B2F0BD-2410-473B-ACE5-51C1FC929A3A}" dt="2022-01-12T13:03:45.670" v="276"/>
        <pc:sldMkLst>
          <pc:docMk/>
          <pc:sldMk cId="3147622538" sldId="264"/>
        </pc:sldMkLst>
        <pc:spChg chg="mod">
          <ac:chgData name="Gastgebruiker" userId="" providerId="Windows Live" clId="Web-{82B2F0BD-2410-473B-ACE5-51C1FC929A3A}" dt="2022-01-12T12:55:15.569" v="244"/>
          <ac:spMkLst>
            <pc:docMk/>
            <pc:sldMk cId="3147622538" sldId="264"/>
            <ac:spMk id="2" creationId="{1ABDF8B3-F77F-46B7-911D-83E9F68426BF}"/>
          </ac:spMkLst>
        </pc:spChg>
        <pc:spChg chg="mod">
          <ac:chgData name="Gastgebruiker" userId="" providerId="Windows Live" clId="Web-{82B2F0BD-2410-473B-ACE5-51C1FC929A3A}" dt="2022-01-12T12:55:15.569" v="244"/>
          <ac:spMkLst>
            <pc:docMk/>
            <pc:sldMk cId="3147622538" sldId="264"/>
            <ac:spMk id="3" creationId="{367E876C-59C1-4396-910A-46DEA4294B9A}"/>
          </ac:spMkLst>
        </pc:spChg>
        <pc:spChg chg="add del">
          <ac:chgData name="Gastgebruiker" userId="" providerId="Windows Live" clId="Web-{82B2F0BD-2410-473B-ACE5-51C1FC929A3A}" dt="2022-01-12T13:03:45.670" v="276"/>
          <ac:spMkLst>
            <pc:docMk/>
            <pc:sldMk cId="3147622538" sldId="264"/>
            <ac:spMk id="9" creationId="{3BCB5F6A-9EB0-40B0-9D13-3023E9A20508}"/>
          </ac:spMkLst>
        </pc:spChg>
        <pc:spChg chg="add">
          <ac:chgData name="Gastgebruiker" userId="" providerId="Windows Live" clId="Web-{82B2F0BD-2410-473B-ACE5-51C1FC929A3A}" dt="2022-01-12T13:03:45.670" v="276"/>
          <ac:spMkLst>
            <pc:docMk/>
            <pc:sldMk cId="3147622538" sldId="264"/>
            <ac:spMk id="14" creationId="{3BCB5F6A-9EB0-40B0-9D13-3023E9A20508}"/>
          </ac:spMkLst>
        </pc:spChg>
        <pc:picChg chg="mod">
          <ac:chgData name="Gastgebruiker" userId="" providerId="Windows Live" clId="Web-{82B2F0BD-2410-473B-ACE5-51C1FC929A3A}" dt="2022-01-12T12:55:15.569" v="244"/>
          <ac:picMkLst>
            <pc:docMk/>
            <pc:sldMk cId="3147622538" sldId="264"/>
            <ac:picMk id="4" creationId="{23268296-76F0-487A-952A-7DD935D0DCEC}"/>
          </ac:picMkLst>
        </pc:picChg>
      </pc:sldChg>
      <pc:sldChg chg="addSp delSp modSp mod setBg setClrOvrMap">
        <pc:chgData name="Gastgebruiker" userId="" providerId="Windows Live" clId="Web-{82B2F0BD-2410-473B-ACE5-51C1FC929A3A}" dt="2022-01-12T13:03:52.404" v="277"/>
        <pc:sldMkLst>
          <pc:docMk/>
          <pc:sldMk cId="144251886" sldId="265"/>
        </pc:sldMkLst>
        <pc:spChg chg="mod">
          <ac:chgData name="Gastgebruiker" userId="" providerId="Windows Live" clId="Web-{82B2F0BD-2410-473B-ACE5-51C1FC929A3A}" dt="2022-01-12T13:03:52.404" v="277"/>
          <ac:spMkLst>
            <pc:docMk/>
            <pc:sldMk cId="144251886" sldId="265"/>
            <ac:spMk id="2" creationId="{F7DC6A8D-7527-4024-8897-996201BBC051}"/>
          </ac:spMkLst>
        </pc:spChg>
        <pc:spChg chg="mod">
          <ac:chgData name="Gastgebruiker" userId="" providerId="Windows Live" clId="Web-{82B2F0BD-2410-473B-ACE5-51C1FC929A3A}" dt="2022-01-12T13:03:52.404" v="277"/>
          <ac:spMkLst>
            <pc:docMk/>
            <pc:sldMk cId="144251886" sldId="265"/>
            <ac:spMk id="3" creationId="{4119402B-AA9E-4B49-9B4C-7F8113392655}"/>
          </ac:spMkLst>
        </pc:spChg>
        <pc:spChg chg="add del">
          <ac:chgData name="Gastgebruiker" userId="" providerId="Windows Live" clId="Web-{82B2F0BD-2410-473B-ACE5-51C1FC929A3A}" dt="2022-01-12T13:03:52.404" v="277"/>
          <ac:spMkLst>
            <pc:docMk/>
            <pc:sldMk cId="144251886" sldId="265"/>
            <ac:spMk id="14" creationId="{3F088236-D655-4F88-B238-E16762358025}"/>
          </ac:spMkLst>
        </pc:spChg>
        <pc:spChg chg="add del">
          <ac:chgData name="Gastgebruiker" userId="" providerId="Windows Live" clId="Web-{82B2F0BD-2410-473B-ACE5-51C1FC929A3A}" dt="2022-01-12T13:03:52.404" v="277"/>
          <ac:spMkLst>
            <pc:docMk/>
            <pc:sldMk cId="144251886" sldId="265"/>
            <ac:spMk id="16" creationId="{3DAC0C92-199E-475C-9390-119A9B027276}"/>
          </ac:spMkLst>
        </pc:spChg>
        <pc:spChg chg="add del">
          <ac:chgData name="Gastgebruiker" userId="" providerId="Windows Live" clId="Web-{82B2F0BD-2410-473B-ACE5-51C1FC929A3A}" dt="2022-01-12T13:03:52.404" v="277"/>
          <ac:spMkLst>
            <pc:docMk/>
            <pc:sldMk cId="144251886" sldId="265"/>
            <ac:spMk id="18" creationId="{C4CFB339-0ED8-4FE2-9EF1-6D1375B8499B}"/>
          </ac:spMkLst>
        </pc:spChg>
        <pc:spChg chg="add del">
          <ac:chgData name="Gastgebruiker" userId="" providerId="Windows Live" clId="Web-{82B2F0BD-2410-473B-ACE5-51C1FC929A3A}" dt="2022-01-12T13:03:52.404" v="277"/>
          <ac:spMkLst>
            <pc:docMk/>
            <pc:sldMk cId="144251886" sldId="265"/>
            <ac:spMk id="20" creationId="{31896C80-2069-4431-9C19-83B913734490}"/>
          </ac:spMkLst>
        </pc:spChg>
        <pc:spChg chg="add del">
          <ac:chgData name="Gastgebruiker" userId="" providerId="Windows Live" clId="Web-{82B2F0BD-2410-473B-ACE5-51C1FC929A3A}" dt="2022-01-12T13:03:52.404" v="277"/>
          <ac:spMkLst>
            <pc:docMk/>
            <pc:sldMk cId="144251886" sldId="265"/>
            <ac:spMk id="22" creationId="{BF120A21-0841-4823-B0C4-28AEBCEF9B78}"/>
          </ac:spMkLst>
        </pc:spChg>
        <pc:spChg chg="add del">
          <ac:chgData name="Gastgebruiker" userId="" providerId="Windows Live" clId="Web-{82B2F0BD-2410-473B-ACE5-51C1FC929A3A}" dt="2022-01-12T13:03:52.404" v="277"/>
          <ac:spMkLst>
            <pc:docMk/>
            <pc:sldMk cId="144251886" sldId="265"/>
            <ac:spMk id="24" creationId="{DBB05BAE-BBD3-4289-899F-A6851503C6B0}"/>
          </ac:spMkLst>
        </pc:spChg>
        <pc:spChg chg="add del">
          <ac:chgData name="Gastgebruiker" userId="" providerId="Windows Live" clId="Web-{82B2F0BD-2410-473B-ACE5-51C1FC929A3A}" dt="2022-01-12T13:03:52.404" v="277"/>
          <ac:spMkLst>
            <pc:docMk/>
            <pc:sldMk cId="144251886" sldId="265"/>
            <ac:spMk id="26" creationId="{9874D11C-36F5-4BBE-A490-019A54E953B0}"/>
          </ac:spMkLst>
        </pc:spChg>
        <pc:spChg chg="add">
          <ac:chgData name="Gastgebruiker" userId="" providerId="Windows Live" clId="Web-{82B2F0BD-2410-473B-ACE5-51C1FC929A3A}" dt="2022-01-12T13:03:52.404" v="277"/>
          <ac:spMkLst>
            <pc:docMk/>
            <pc:sldMk cId="144251886" sldId="265"/>
            <ac:spMk id="31" creationId="{3BCB5F6A-9EB0-40B0-9D13-3023E9A20508}"/>
          </ac:spMkLst>
        </pc:spChg>
        <pc:picChg chg="del">
          <ac:chgData name="Gastgebruiker" userId="" providerId="Windows Live" clId="Web-{82B2F0BD-2410-473B-ACE5-51C1FC929A3A}" dt="2022-01-12T12:30:09.939" v="16"/>
          <ac:picMkLst>
            <pc:docMk/>
            <pc:sldMk cId="144251886" sldId="265"/>
            <ac:picMk id="4" creationId="{58B3B29E-A05B-4941-B1A6-D48BBD53EE2B}"/>
          </ac:picMkLst>
        </pc:picChg>
        <pc:picChg chg="mod ord">
          <ac:chgData name="Gastgebruiker" userId="" providerId="Windows Live" clId="Web-{82B2F0BD-2410-473B-ACE5-51C1FC929A3A}" dt="2022-01-12T13:03:52.404" v="277"/>
          <ac:picMkLst>
            <pc:docMk/>
            <pc:sldMk cId="144251886" sldId="265"/>
            <ac:picMk id="5" creationId="{A28D1788-5FD6-473B-A115-C3659C3C5CED}"/>
          </ac:picMkLst>
        </pc:picChg>
        <pc:cxnChg chg="add del">
          <ac:chgData name="Gastgebruiker" userId="" providerId="Windows Live" clId="Web-{82B2F0BD-2410-473B-ACE5-51C1FC929A3A}" dt="2022-01-12T13:03:52.404" v="277"/>
          <ac:cxnSpMkLst>
            <pc:docMk/>
            <pc:sldMk cId="144251886" sldId="265"/>
            <ac:cxnSpMk id="10" creationId="{64FA5DFF-7FE6-4855-84E6-DFA78EE978BD}"/>
          </ac:cxnSpMkLst>
        </pc:cxnChg>
        <pc:cxnChg chg="add del">
          <ac:chgData name="Gastgebruiker" userId="" providerId="Windows Live" clId="Web-{82B2F0BD-2410-473B-ACE5-51C1FC929A3A}" dt="2022-01-12T13:03:52.404" v="277"/>
          <ac:cxnSpMkLst>
            <pc:docMk/>
            <pc:sldMk cId="144251886" sldId="265"/>
            <ac:cxnSpMk id="12" creationId="{2AFD8CBA-54A3-4363-991B-B9C631BBFA74}"/>
          </ac:cxnSpMkLst>
        </pc:cxnChg>
      </pc:sldChg>
      <pc:sldChg chg="addSp delSp modSp new mod setBg">
        <pc:chgData name="Gastgebruiker" userId="" providerId="Windows Live" clId="Web-{82B2F0BD-2410-473B-ACE5-51C1FC929A3A}" dt="2022-01-12T13:04:14.826" v="279"/>
        <pc:sldMkLst>
          <pc:docMk/>
          <pc:sldMk cId="3407397782" sldId="266"/>
        </pc:sldMkLst>
        <pc:spChg chg="mod">
          <ac:chgData name="Gastgebruiker" userId="" providerId="Windows Live" clId="Web-{82B2F0BD-2410-473B-ACE5-51C1FC929A3A}" dt="2022-01-12T13:04:14.826" v="279"/>
          <ac:spMkLst>
            <pc:docMk/>
            <pc:sldMk cId="3407397782" sldId="266"/>
            <ac:spMk id="2" creationId="{FE93CB04-1332-4A03-BD19-CFB53FE17F7F}"/>
          </ac:spMkLst>
        </pc:spChg>
        <pc:spChg chg="add del mod">
          <ac:chgData name="Gastgebruiker" userId="" providerId="Windows Live" clId="Web-{82B2F0BD-2410-473B-ACE5-51C1FC929A3A}" dt="2022-01-12T13:01:02.652" v="261"/>
          <ac:spMkLst>
            <pc:docMk/>
            <pc:sldMk cId="3407397782" sldId="266"/>
            <ac:spMk id="3" creationId="{7B074BE5-63C5-404A-9DF7-D69266B447DB}"/>
          </ac:spMkLst>
        </pc:spChg>
        <pc:spChg chg="add del">
          <ac:chgData name="Gastgebruiker" userId="" providerId="Windows Live" clId="Web-{82B2F0BD-2410-473B-ACE5-51C1FC929A3A}" dt="2022-01-12T13:04:14.826" v="279"/>
          <ac:spMkLst>
            <pc:docMk/>
            <pc:sldMk cId="3407397782" sldId="266"/>
            <ac:spMk id="9" creationId="{9F4444CE-BC8D-4D61-B303-4C05614E62AB}"/>
          </ac:spMkLst>
        </pc:spChg>
        <pc:spChg chg="add del">
          <ac:chgData name="Gastgebruiker" userId="" providerId="Windows Live" clId="Web-{82B2F0BD-2410-473B-ACE5-51C1FC929A3A}" dt="2022-01-12T13:04:14.826" v="279"/>
          <ac:spMkLst>
            <pc:docMk/>
            <pc:sldMk cId="3407397782" sldId="266"/>
            <ac:spMk id="11" creationId="{73772B81-181F-48B7-8826-4D9686D15DF5}"/>
          </ac:spMkLst>
        </pc:spChg>
        <pc:spChg chg="add del">
          <ac:chgData name="Gastgebruiker" userId="" providerId="Windows Live" clId="Web-{82B2F0BD-2410-473B-ACE5-51C1FC929A3A}" dt="2022-01-12T13:04:14.826" v="279"/>
          <ac:spMkLst>
            <pc:docMk/>
            <pc:sldMk cId="3407397782" sldId="266"/>
            <ac:spMk id="13" creationId="{B2205F6E-03C6-4E92-877C-E2482F6599AA}"/>
          </ac:spMkLst>
        </pc:spChg>
        <pc:graphicFrameChg chg="add del">
          <ac:chgData name="Gastgebruiker" userId="" providerId="Windows Live" clId="Web-{82B2F0BD-2410-473B-ACE5-51C1FC929A3A}" dt="2022-01-12T13:01:02.605" v="260"/>
          <ac:graphicFrameMkLst>
            <pc:docMk/>
            <pc:sldMk cId="3407397782" sldId="266"/>
            <ac:graphicFrameMk id="5" creationId="{41D7980F-BDD3-4F1A-9F00-9876C8264BAC}"/>
          </ac:graphicFrameMkLst>
        </pc:graphicFrameChg>
        <pc:graphicFrameChg chg="add mod modGraphic">
          <ac:chgData name="Gastgebruiker" userId="" providerId="Windows Live" clId="Web-{82B2F0BD-2410-473B-ACE5-51C1FC929A3A}" dt="2022-01-12T13:04:14.826" v="279"/>
          <ac:graphicFrameMkLst>
            <pc:docMk/>
            <pc:sldMk cId="3407397782" sldId="266"/>
            <ac:graphicFrameMk id="6" creationId="{2EC3DBEB-2735-4F6C-AF57-4DC635DD0C33}"/>
          </ac:graphicFrameMkLst>
        </pc:graphicFrameChg>
      </pc:sldChg>
      <pc:sldChg chg="addSp delSp modSp new">
        <pc:chgData name="Gastgebruiker" userId="" providerId="Windows Live" clId="Web-{82B2F0BD-2410-473B-ACE5-51C1FC929A3A}" dt="2022-01-12T12:57:32.899" v="251"/>
        <pc:sldMkLst>
          <pc:docMk/>
          <pc:sldMk cId="3563848351" sldId="267"/>
        </pc:sldMkLst>
        <pc:spChg chg="mod">
          <ac:chgData name="Gastgebruiker" userId="" providerId="Windows Live" clId="Web-{82B2F0BD-2410-473B-ACE5-51C1FC929A3A}" dt="2022-01-12T12:33:48.848" v="95" actId="20577"/>
          <ac:spMkLst>
            <pc:docMk/>
            <pc:sldMk cId="3563848351" sldId="267"/>
            <ac:spMk id="2" creationId="{34686303-C23D-454C-A192-EB094F681627}"/>
          </ac:spMkLst>
        </pc:spChg>
        <pc:spChg chg="del mod">
          <ac:chgData name="Gastgebruiker" userId="" providerId="Windows Live" clId="Web-{82B2F0BD-2410-473B-ACE5-51C1FC929A3A}" dt="2022-01-12T12:57:32.899" v="251"/>
          <ac:spMkLst>
            <pc:docMk/>
            <pc:sldMk cId="3563848351" sldId="267"/>
            <ac:spMk id="3" creationId="{F0BD7204-4DC2-4144-9CE7-9A827637028F}"/>
          </ac:spMkLst>
        </pc:spChg>
        <pc:graphicFrameChg chg="add">
          <ac:chgData name="Gastgebruiker" userId="" providerId="Windows Live" clId="Web-{82B2F0BD-2410-473B-ACE5-51C1FC929A3A}" dt="2022-01-12T12:57:32.899" v="251"/>
          <ac:graphicFrameMkLst>
            <pc:docMk/>
            <pc:sldMk cId="3563848351" sldId="267"/>
            <ac:graphicFrameMk id="5" creationId="{43DBF428-8F5F-4B65-9714-9038C5EA4DDC}"/>
          </ac:graphicFrameMkLst>
        </pc:graphicFrame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hyperlink" Target="mailto:begleiding@boerderij-huppeldepup.be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mailto:begleiding@boerderij-huppeldepup.be" TargetMode="External"/><Relationship Id="rId7" Type="http://schemas.openxmlformats.org/officeDocument/2006/relationships/image" Target="../media/image16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8C6A0A-2A6F-4421-94EF-78D80D10E558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6096446-D1F1-4D8D-901E-3D729BD601C9}">
      <dgm:prSet/>
      <dgm:spPr/>
      <dgm:t>
        <a:bodyPr/>
        <a:lstStyle/>
        <a:p>
          <a:r>
            <a:rPr lang="nl-BE"/>
            <a:t>Wie zijn we? </a:t>
          </a:r>
          <a:endParaRPr lang="en-US"/>
        </a:p>
      </dgm:t>
    </dgm:pt>
    <dgm:pt modelId="{C4A6A378-3ADA-42DA-928D-D4B8E2186341}" type="parTrans" cxnId="{DB82AF3C-DA36-4E2B-B89D-184CB6A5F2BC}">
      <dgm:prSet/>
      <dgm:spPr/>
      <dgm:t>
        <a:bodyPr/>
        <a:lstStyle/>
        <a:p>
          <a:endParaRPr lang="en-US"/>
        </a:p>
      </dgm:t>
    </dgm:pt>
    <dgm:pt modelId="{3188DC8B-6096-4F93-BEB0-87D3911D894A}" type="sibTrans" cxnId="{DB82AF3C-DA36-4E2B-B89D-184CB6A5F2BC}">
      <dgm:prSet/>
      <dgm:spPr/>
      <dgm:t>
        <a:bodyPr/>
        <a:lstStyle/>
        <a:p>
          <a:endParaRPr lang="en-US"/>
        </a:p>
      </dgm:t>
    </dgm:pt>
    <dgm:pt modelId="{10AEDB28-2D2F-4D0C-BC37-AB2D406F7F59}">
      <dgm:prSet/>
      <dgm:spPr/>
      <dgm:t>
        <a:bodyPr/>
        <a:lstStyle/>
        <a:p>
          <a:r>
            <a:rPr lang="nl-BE"/>
            <a:t>Wat doen we?</a:t>
          </a:r>
          <a:endParaRPr lang="en-US"/>
        </a:p>
      </dgm:t>
    </dgm:pt>
    <dgm:pt modelId="{6F1AF6B2-7CB4-4BF0-B961-E576C7F44193}" type="parTrans" cxnId="{302A4473-B381-4F2B-A3B8-E9F3D402E5C1}">
      <dgm:prSet/>
      <dgm:spPr/>
      <dgm:t>
        <a:bodyPr/>
        <a:lstStyle/>
        <a:p>
          <a:endParaRPr lang="en-US"/>
        </a:p>
      </dgm:t>
    </dgm:pt>
    <dgm:pt modelId="{324332A4-C924-4868-AE6C-8019772550D5}" type="sibTrans" cxnId="{302A4473-B381-4F2B-A3B8-E9F3D402E5C1}">
      <dgm:prSet/>
      <dgm:spPr/>
      <dgm:t>
        <a:bodyPr/>
        <a:lstStyle/>
        <a:p>
          <a:endParaRPr lang="en-US"/>
        </a:p>
      </dgm:t>
    </dgm:pt>
    <dgm:pt modelId="{D0121010-E0BF-447A-91A9-97411F252CFF}">
      <dgm:prSet/>
      <dgm:spPr/>
      <dgm:t>
        <a:bodyPr/>
        <a:lstStyle/>
        <a:p>
          <a:r>
            <a:rPr lang="nl-BE"/>
            <a:t>Voor wie?  </a:t>
          </a:r>
          <a:endParaRPr lang="en-US"/>
        </a:p>
      </dgm:t>
    </dgm:pt>
    <dgm:pt modelId="{31C5FF8A-9B3E-4C79-B062-6F6A3BAE40DC}" type="parTrans" cxnId="{FFB062AD-AA36-4CC2-B0E3-78EC1E1D7A35}">
      <dgm:prSet/>
      <dgm:spPr/>
      <dgm:t>
        <a:bodyPr/>
        <a:lstStyle/>
        <a:p>
          <a:endParaRPr lang="en-US"/>
        </a:p>
      </dgm:t>
    </dgm:pt>
    <dgm:pt modelId="{6F5F499D-1575-4E2A-894B-667BBD4B1CDE}" type="sibTrans" cxnId="{FFB062AD-AA36-4CC2-B0E3-78EC1E1D7A35}">
      <dgm:prSet/>
      <dgm:spPr/>
      <dgm:t>
        <a:bodyPr/>
        <a:lstStyle/>
        <a:p>
          <a:endParaRPr lang="en-US"/>
        </a:p>
      </dgm:t>
    </dgm:pt>
    <dgm:pt modelId="{91643B5C-A7F9-4BD3-A2E0-CBEF5BFDA6C5}">
      <dgm:prSet/>
      <dgm:spPr/>
      <dgm:t>
        <a:bodyPr/>
        <a:lstStyle/>
        <a:p>
          <a:r>
            <a:rPr lang="nl-BE"/>
            <a:t>kostprijs</a:t>
          </a:r>
          <a:endParaRPr lang="en-US"/>
        </a:p>
      </dgm:t>
    </dgm:pt>
    <dgm:pt modelId="{1F870C5A-1598-41DC-9C1D-47EA0A1E6239}" type="parTrans" cxnId="{25C9A474-2E6E-4009-80F2-61FB04E9DA1F}">
      <dgm:prSet/>
      <dgm:spPr/>
      <dgm:t>
        <a:bodyPr/>
        <a:lstStyle/>
        <a:p>
          <a:endParaRPr lang="en-US"/>
        </a:p>
      </dgm:t>
    </dgm:pt>
    <dgm:pt modelId="{1F8903F3-80B6-4B5D-8001-F20616650F72}" type="sibTrans" cxnId="{25C9A474-2E6E-4009-80F2-61FB04E9DA1F}">
      <dgm:prSet/>
      <dgm:spPr/>
      <dgm:t>
        <a:bodyPr/>
        <a:lstStyle/>
        <a:p>
          <a:endParaRPr lang="en-US"/>
        </a:p>
      </dgm:t>
    </dgm:pt>
    <dgm:pt modelId="{6D376BDD-DBBD-4794-A274-818AECB93AE7}">
      <dgm:prSet/>
      <dgm:spPr/>
      <dgm:t>
        <a:bodyPr/>
        <a:lstStyle/>
        <a:p>
          <a:r>
            <a:rPr lang="nl-BE"/>
            <a:t>Hoe aanmelden?</a:t>
          </a:r>
          <a:endParaRPr lang="en-US"/>
        </a:p>
      </dgm:t>
    </dgm:pt>
    <dgm:pt modelId="{0ED2BCC9-8417-4F22-A8DD-FD5A244F1A8C}" type="parTrans" cxnId="{9FD7263A-8408-4679-A773-4199117D6ACA}">
      <dgm:prSet/>
      <dgm:spPr/>
      <dgm:t>
        <a:bodyPr/>
        <a:lstStyle/>
        <a:p>
          <a:endParaRPr lang="en-US"/>
        </a:p>
      </dgm:t>
    </dgm:pt>
    <dgm:pt modelId="{B5A7F288-E943-4BEE-BFDE-631490F2FFA7}" type="sibTrans" cxnId="{9FD7263A-8408-4679-A773-4199117D6ACA}">
      <dgm:prSet/>
      <dgm:spPr/>
      <dgm:t>
        <a:bodyPr/>
        <a:lstStyle/>
        <a:p>
          <a:endParaRPr lang="en-US"/>
        </a:p>
      </dgm:t>
    </dgm:pt>
    <dgm:pt modelId="{57DD7C3C-B292-4D01-97A1-61BEF3DC4477}">
      <dgm:prSet/>
      <dgm:spPr/>
      <dgm:t>
        <a:bodyPr/>
        <a:lstStyle/>
        <a:p>
          <a:r>
            <a:rPr lang="nl-BE"/>
            <a:t>Contact</a:t>
          </a:r>
          <a:endParaRPr lang="en-US"/>
        </a:p>
      </dgm:t>
    </dgm:pt>
    <dgm:pt modelId="{354B0864-8F8C-4815-8784-87D4AA4586E7}" type="parTrans" cxnId="{75EF621D-125F-4D3B-B430-9B6FF5ACECE2}">
      <dgm:prSet/>
      <dgm:spPr/>
      <dgm:t>
        <a:bodyPr/>
        <a:lstStyle/>
        <a:p>
          <a:endParaRPr lang="en-US"/>
        </a:p>
      </dgm:t>
    </dgm:pt>
    <dgm:pt modelId="{362A13E1-C959-40C6-A804-FE4E7AAC20AF}" type="sibTrans" cxnId="{75EF621D-125F-4D3B-B430-9B6FF5ACECE2}">
      <dgm:prSet/>
      <dgm:spPr/>
      <dgm:t>
        <a:bodyPr/>
        <a:lstStyle/>
        <a:p>
          <a:endParaRPr lang="en-US"/>
        </a:p>
      </dgm:t>
    </dgm:pt>
    <dgm:pt modelId="{C45336A9-B066-4C4C-BBB5-A0850CA9FC5E}" type="pres">
      <dgm:prSet presAssocID="{A18C6A0A-2A6F-4421-94EF-78D80D10E558}" presName="vert0" presStyleCnt="0">
        <dgm:presLayoutVars>
          <dgm:dir/>
          <dgm:animOne val="branch"/>
          <dgm:animLvl val="lvl"/>
        </dgm:presLayoutVars>
      </dgm:prSet>
      <dgm:spPr/>
    </dgm:pt>
    <dgm:pt modelId="{150A8446-86CA-491D-AE0E-A5C0C8A7F006}" type="pres">
      <dgm:prSet presAssocID="{D6096446-D1F1-4D8D-901E-3D729BD601C9}" presName="thickLine" presStyleLbl="alignNode1" presStyleIdx="0" presStyleCnt="6"/>
      <dgm:spPr/>
    </dgm:pt>
    <dgm:pt modelId="{579F42A0-9885-4AD4-9D4C-2C812E997B0E}" type="pres">
      <dgm:prSet presAssocID="{D6096446-D1F1-4D8D-901E-3D729BD601C9}" presName="horz1" presStyleCnt="0"/>
      <dgm:spPr/>
    </dgm:pt>
    <dgm:pt modelId="{E691A876-D7DF-449C-A56C-2F575122EE78}" type="pres">
      <dgm:prSet presAssocID="{D6096446-D1F1-4D8D-901E-3D729BD601C9}" presName="tx1" presStyleLbl="revTx" presStyleIdx="0" presStyleCnt="6"/>
      <dgm:spPr/>
    </dgm:pt>
    <dgm:pt modelId="{4A7BDF83-EB62-474C-B58D-5097528B0477}" type="pres">
      <dgm:prSet presAssocID="{D6096446-D1F1-4D8D-901E-3D729BD601C9}" presName="vert1" presStyleCnt="0"/>
      <dgm:spPr/>
    </dgm:pt>
    <dgm:pt modelId="{38C50AEE-DDDE-410B-BC88-E9F0C5DBC76D}" type="pres">
      <dgm:prSet presAssocID="{10AEDB28-2D2F-4D0C-BC37-AB2D406F7F59}" presName="thickLine" presStyleLbl="alignNode1" presStyleIdx="1" presStyleCnt="6"/>
      <dgm:spPr/>
    </dgm:pt>
    <dgm:pt modelId="{99AD776F-E7C5-44C2-A5FC-E6FE5A2C5A81}" type="pres">
      <dgm:prSet presAssocID="{10AEDB28-2D2F-4D0C-BC37-AB2D406F7F59}" presName="horz1" presStyleCnt="0"/>
      <dgm:spPr/>
    </dgm:pt>
    <dgm:pt modelId="{5F2D5EFF-75C1-4AB1-A99B-5D9455BDD501}" type="pres">
      <dgm:prSet presAssocID="{10AEDB28-2D2F-4D0C-BC37-AB2D406F7F59}" presName="tx1" presStyleLbl="revTx" presStyleIdx="1" presStyleCnt="6"/>
      <dgm:spPr/>
    </dgm:pt>
    <dgm:pt modelId="{620F97AE-2AF4-4930-B89E-B34EC1A8B58F}" type="pres">
      <dgm:prSet presAssocID="{10AEDB28-2D2F-4D0C-BC37-AB2D406F7F59}" presName="vert1" presStyleCnt="0"/>
      <dgm:spPr/>
    </dgm:pt>
    <dgm:pt modelId="{2F432D33-B618-4C36-9984-EF49DE2C8BE3}" type="pres">
      <dgm:prSet presAssocID="{D0121010-E0BF-447A-91A9-97411F252CFF}" presName="thickLine" presStyleLbl="alignNode1" presStyleIdx="2" presStyleCnt="6"/>
      <dgm:spPr/>
    </dgm:pt>
    <dgm:pt modelId="{2634F2FF-4DF9-4FF0-9A0C-410530C8C9C1}" type="pres">
      <dgm:prSet presAssocID="{D0121010-E0BF-447A-91A9-97411F252CFF}" presName="horz1" presStyleCnt="0"/>
      <dgm:spPr/>
    </dgm:pt>
    <dgm:pt modelId="{7E177993-0AF1-4243-AB71-DC12AA60A8E9}" type="pres">
      <dgm:prSet presAssocID="{D0121010-E0BF-447A-91A9-97411F252CFF}" presName="tx1" presStyleLbl="revTx" presStyleIdx="2" presStyleCnt="6"/>
      <dgm:spPr/>
    </dgm:pt>
    <dgm:pt modelId="{8EFE2797-BA29-4BE1-9DB0-56832D623A3A}" type="pres">
      <dgm:prSet presAssocID="{D0121010-E0BF-447A-91A9-97411F252CFF}" presName="vert1" presStyleCnt="0"/>
      <dgm:spPr/>
    </dgm:pt>
    <dgm:pt modelId="{9E5C5C3F-A146-4FA5-9FB9-1594D903D573}" type="pres">
      <dgm:prSet presAssocID="{91643B5C-A7F9-4BD3-A2E0-CBEF5BFDA6C5}" presName="thickLine" presStyleLbl="alignNode1" presStyleIdx="3" presStyleCnt="6"/>
      <dgm:spPr/>
    </dgm:pt>
    <dgm:pt modelId="{765AA40A-9363-4BF2-BF31-3931F052310A}" type="pres">
      <dgm:prSet presAssocID="{91643B5C-A7F9-4BD3-A2E0-CBEF5BFDA6C5}" presName="horz1" presStyleCnt="0"/>
      <dgm:spPr/>
    </dgm:pt>
    <dgm:pt modelId="{C781552E-2286-4D04-822F-2AD245000941}" type="pres">
      <dgm:prSet presAssocID="{91643B5C-A7F9-4BD3-A2E0-CBEF5BFDA6C5}" presName="tx1" presStyleLbl="revTx" presStyleIdx="3" presStyleCnt="6"/>
      <dgm:spPr/>
    </dgm:pt>
    <dgm:pt modelId="{D3676681-C33D-4BAE-A208-3FCBD59BBCA3}" type="pres">
      <dgm:prSet presAssocID="{91643B5C-A7F9-4BD3-A2E0-CBEF5BFDA6C5}" presName="vert1" presStyleCnt="0"/>
      <dgm:spPr/>
    </dgm:pt>
    <dgm:pt modelId="{B32ED9D8-EFFD-4125-A163-64492701F79E}" type="pres">
      <dgm:prSet presAssocID="{6D376BDD-DBBD-4794-A274-818AECB93AE7}" presName="thickLine" presStyleLbl="alignNode1" presStyleIdx="4" presStyleCnt="6"/>
      <dgm:spPr/>
    </dgm:pt>
    <dgm:pt modelId="{034AC31B-8B75-4A26-8DDE-6DEF30D7292D}" type="pres">
      <dgm:prSet presAssocID="{6D376BDD-DBBD-4794-A274-818AECB93AE7}" presName="horz1" presStyleCnt="0"/>
      <dgm:spPr/>
    </dgm:pt>
    <dgm:pt modelId="{DB9A0CBB-6FEB-4D7A-BAEE-7A82E504A463}" type="pres">
      <dgm:prSet presAssocID="{6D376BDD-DBBD-4794-A274-818AECB93AE7}" presName="tx1" presStyleLbl="revTx" presStyleIdx="4" presStyleCnt="6"/>
      <dgm:spPr/>
    </dgm:pt>
    <dgm:pt modelId="{92E8170D-7AE0-4516-AB96-FE8E4DEEE342}" type="pres">
      <dgm:prSet presAssocID="{6D376BDD-DBBD-4794-A274-818AECB93AE7}" presName="vert1" presStyleCnt="0"/>
      <dgm:spPr/>
    </dgm:pt>
    <dgm:pt modelId="{3169A77C-F2E4-4301-9519-B082634D3046}" type="pres">
      <dgm:prSet presAssocID="{57DD7C3C-B292-4D01-97A1-61BEF3DC4477}" presName="thickLine" presStyleLbl="alignNode1" presStyleIdx="5" presStyleCnt="6"/>
      <dgm:spPr/>
    </dgm:pt>
    <dgm:pt modelId="{D803CCEF-7E82-4D18-AC49-843FE7E66CBD}" type="pres">
      <dgm:prSet presAssocID="{57DD7C3C-B292-4D01-97A1-61BEF3DC4477}" presName="horz1" presStyleCnt="0"/>
      <dgm:spPr/>
    </dgm:pt>
    <dgm:pt modelId="{80024E4A-DA8B-43B2-B12F-4F869D502F47}" type="pres">
      <dgm:prSet presAssocID="{57DD7C3C-B292-4D01-97A1-61BEF3DC4477}" presName="tx1" presStyleLbl="revTx" presStyleIdx="5" presStyleCnt="6"/>
      <dgm:spPr/>
    </dgm:pt>
    <dgm:pt modelId="{05B08B3E-E3B4-47CA-8AB4-291763695461}" type="pres">
      <dgm:prSet presAssocID="{57DD7C3C-B292-4D01-97A1-61BEF3DC4477}" presName="vert1" presStyleCnt="0"/>
      <dgm:spPr/>
    </dgm:pt>
  </dgm:ptLst>
  <dgm:cxnLst>
    <dgm:cxn modelId="{08B47205-5A23-448B-9800-55A7BF3EBC7B}" type="presOf" srcId="{91643B5C-A7F9-4BD3-A2E0-CBEF5BFDA6C5}" destId="{C781552E-2286-4D04-822F-2AD245000941}" srcOrd="0" destOrd="0" presId="urn:microsoft.com/office/officeart/2008/layout/LinedList"/>
    <dgm:cxn modelId="{079EBE17-A80A-4EC5-890A-24C4F101956F}" type="presOf" srcId="{A18C6A0A-2A6F-4421-94EF-78D80D10E558}" destId="{C45336A9-B066-4C4C-BBB5-A0850CA9FC5E}" srcOrd="0" destOrd="0" presId="urn:microsoft.com/office/officeart/2008/layout/LinedList"/>
    <dgm:cxn modelId="{75EF621D-125F-4D3B-B430-9B6FF5ACECE2}" srcId="{A18C6A0A-2A6F-4421-94EF-78D80D10E558}" destId="{57DD7C3C-B292-4D01-97A1-61BEF3DC4477}" srcOrd="5" destOrd="0" parTransId="{354B0864-8F8C-4815-8784-87D4AA4586E7}" sibTransId="{362A13E1-C959-40C6-A804-FE4E7AAC20AF}"/>
    <dgm:cxn modelId="{E584BF25-2151-41BE-B985-5F50961F9592}" type="presOf" srcId="{D0121010-E0BF-447A-91A9-97411F252CFF}" destId="{7E177993-0AF1-4243-AB71-DC12AA60A8E9}" srcOrd="0" destOrd="0" presId="urn:microsoft.com/office/officeart/2008/layout/LinedList"/>
    <dgm:cxn modelId="{9FD7263A-8408-4679-A773-4199117D6ACA}" srcId="{A18C6A0A-2A6F-4421-94EF-78D80D10E558}" destId="{6D376BDD-DBBD-4794-A274-818AECB93AE7}" srcOrd="4" destOrd="0" parTransId="{0ED2BCC9-8417-4F22-A8DD-FD5A244F1A8C}" sibTransId="{B5A7F288-E943-4BEE-BFDE-631490F2FFA7}"/>
    <dgm:cxn modelId="{DB82AF3C-DA36-4E2B-B89D-184CB6A5F2BC}" srcId="{A18C6A0A-2A6F-4421-94EF-78D80D10E558}" destId="{D6096446-D1F1-4D8D-901E-3D729BD601C9}" srcOrd="0" destOrd="0" parTransId="{C4A6A378-3ADA-42DA-928D-D4B8E2186341}" sibTransId="{3188DC8B-6096-4F93-BEB0-87D3911D894A}"/>
    <dgm:cxn modelId="{DF5FA763-F324-48B4-8095-661CFDDF9932}" type="presOf" srcId="{10AEDB28-2D2F-4D0C-BC37-AB2D406F7F59}" destId="{5F2D5EFF-75C1-4AB1-A99B-5D9455BDD501}" srcOrd="0" destOrd="0" presId="urn:microsoft.com/office/officeart/2008/layout/LinedList"/>
    <dgm:cxn modelId="{302A4473-B381-4F2B-A3B8-E9F3D402E5C1}" srcId="{A18C6A0A-2A6F-4421-94EF-78D80D10E558}" destId="{10AEDB28-2D2F-4D0C-BC37-AB2D406F7F59}" srcOrd="1" destOrd="0" parTransId="{6F1AF6B2-7CB4-4BF0-B961-E576C7F44193}" sibTransId="{324332A4-C924-4868-AE6C-8019772550D5}"/>
    <dgm:cxn modelId="{25C9A474-2E6E-4009-80F2-61FB04E9DA1F}" srcId="{A18C6A0A-2A6F-4421-94EF-78D80D10E558}" destId="{91643B5C-A7F9-4BD3-A2E0-CBEF5BFDA6C5}" srcOrd="3" destOrd="0" parTransId="{1F870C5A-1598-41DC-9C1D-47EA0A1E6239}" sibTransId="{1F8903F3-80B6-4B5D-8001-F20616650F72}"/>
    <dgm:cxn modelId="{8FF3A58B-ED18-4FFC-871C-D2EB4697C073}" type="presOf" srcId="{6D376BDD-DBBD-4794-A274-818AECB93AE7}" destId="{DB9A0CBB-6FEB-4D7A-BAEE-7A82E504A463}" srcOrd="0" destOrd="0" presId="urn:microsoft.com/office/officeart/2008/layout/LinedList"/>
    <dgm:cxn modelId="{FFB062AD-AA36-4CC2-B0E3-78EC1E1D7A35}" srcId="{A18C6A0A-2A6F-4421-94EF-78D80D10E558}" destId="{D0121010-E0BF-447A-91A9-97411F252CFF}" srcOrd="2" destOrd="0" parTransId="{31C5FF8A-9B3E-4C79-B062-6F6A3BAE40DC}" sibTransId="{6F5F499D-1575-4E2A-894B-667BBD4B1CDE}"/>
    <dgm:cxn modelId="{89C968DA-1942-4F00-B41E-21D231277624}" type="presOf" srcId="{57DD7C3C-B292-4D01-97A1-61BEF3DC4477}" destId="{80024E4A-DA8B-43B2-B12F-4F869D502F47}" srcOrd="0" destOrd="0" presId="urn:microsoft.com/office/officeart/2008/layout/LinedList"/>
    <dgm:cxn modelId="{A0DAC6F9-74BE-4F8D-BB06-36E69024E33A}" type="presOf" srcId="{D6096446-D1F1-4D8D-901E-3D729BD601C9}" destId="{E691A876-D7DF-449C-A56C-2F575122EE78}" srcOrd="0" destOrd="0" presId="urn:microsoft.com/office/officeart/2008/layout/LinedList"/>
    <dgm:cxn modelId="{45EE7C46-ED96-437D-978C-1EBE7686756C}" type="presParOf" srcId="{C45336A9-B066-4C4C-BBB5-A0850CA9FC5E}" destId="{150A8446-86CA-491D-AE0E-A5C0C8A7F006}" srcOrd="0" destOrd="0" presId="urn:microsoft.com/office/officeart/2008/layout/LinedList"/>
    <dgm:cxn modelId="{05A09FC4-E3FA-4457-B112-851DD1FA0CF7}" type="presParOf" srcId="{C45336A9-B066-4C4C-BBB5-A0850CA9FC5E}" destId="{579F42A0-9885-4AD4-9D4C-2C812E997B0E}" srcOrd="1" destOrd="0" presId="urn:microsoft.com/office/officeart/2008/layout/LinedList"/>
    <dgm:cxn modelId="{FA53E34A-A1AD-4D24-9BC6-D074BB3CAFFE}" type="presParOf" srcId="{579F42A0-9885-4AD4-9D4C-2C812E997B0E}" destId="{E691A876-D7DF-449C-A56C-2F575122EE78}" srcOrd="0" destOrd="0" presId="urn:microsoft.com/office/officeart/2008/layout/LinedList"/>
    <dgm:cxn modelId="{288A0878-E818-49C2-BCD1-DD0F9A7D6C0A}" type="presParOf" srcId="{579F42A0-9885-4AD4-9D4C-2C812E997B0E}" destId="{4A7BDF83-EB62-474C-B58D-5097528B0477}" srcOrd="1" destOrd="0" presId="urn:microsoft.com/office/officeart/2008/layout/LinedList"/>
    <dgm:cxn modelId="{047E9557-C6F8-4B19-A496-4C30315682F8}" type="presParOf" srcId="{C45336A9-B066-4C4C-BBB5-A0850CA9FC5E}" destId="{38C50AEE-DDDE-410B-BC88-E9F0C5DBC76D}" srcOrd="2" destOrd="0" presId="urn:microsoft.com/office/officeart/2008/layout/LinedList"/>
    <dgm:cxn modelId="{D310062C-B643-4AA6-B5AC-3F4A63D743C6}" type="presParOf" srcId="{C45336A9-B066-4C4C-BBB5-A0850CA9FC5E}" destId="{99AD776F-E7C5-44C2-A5FC-E6FE5A2C5A81}" srcOrd="3" destOrd="0" presId="urn:microsoft.com/office/officeart/2008/layout/LinedList"/>
    <dgm:cxn modelId="{2EA35200-7196-462E-93F4-D686CCC930B2}" type="presParOf" srcId="{99AD776F-E7C5-44C2-A5FC-E6FE5A2C5A81}" destId="{5F2D5EFF-75C1-4AB1-A99B-5D9455BDD501}" srcOrd="0" destOrd="0" presId="urn:microsoft.com/office/officeart/2008/layout/LinedList"/>
    <dgm:cxn modelId="{D0FDED30-F090-40AA-9613-2902D3C9B003}" type="presParOf" srcId="{99AD776F-E7C5-44C2-A5FC-E6FE5A2C5A81}" destId="{620F97AE-2AF4-4930-B89E-B34EC1A8B58F}" srcOrd="1" destOrd="0" presId="urn:microsoft.com/office/officeart/2008/layout/LinedList"/>
    <dgm:cxn modelId="{58276EBD-7775-4435-ADCC-C9F3234CFE89}" type="presParOf" srcId="{C45336A9-B066-4C4C-BBB5-A0850CA9FC5E}" destId="{2F432D33-B618-4C36-9984-EF49DE2C8BE3}" srcOrd="4" destOrd="0" presId="urn:microsoft.com/office/officeart/2008/layout/LinedList"/>
    <dgm:cxn modelId="{AA720F3B-2BDE-4F0F-B82A-D7646EACB8FD}" type="presParOf" srcId="{C45336A9-B066-4C4C-BBB5-A0850CA9FC5E}" destId="{2634F2FF-4DF9-4FF0-9A0C-410530C8C9C1}" srcOrd="5" destOrd="0" presId="urn:microsoft.com/office/officeart/2008/layout/LinedList"/>
    <dgm:cxn modelId="{565ACD9C-18DA-4C9F-928D-A04615DA0DD6}" type="presParOf" srcId="{2634F2FF-4DF9-4FF0-9A0C-410530C8C9C1}" destId="{7E177993-0AF1-4243-AB71-DC12AA60A8E9}" srcOrd="0" destOrd="0" presId="urn:microsoft.com/office/officeart/2008/layout/LinedList"/>
    <dgm:cxn modelId="{9FCDE70C-F81F-4AB2-B081-7B8E57933EAE}" type="presParOf" srcId="{2634F2FF-4DF9-4FF0-9A0C-410530C8C9C1}" destId="{8EFE2797-BA29-4BE1-9DB0-56832D623A3A}" srcOrd="1" destOrd="0" presId="urn:microsoft.com/office/officeart/2008/layout/LinedList"/>
    <dgm:cxn modelId="{D9F4E43D-EA7D-43CA-B638-3F5560D1B852}" type="presParOf" srcId="{C45336A9-B066-4C4C-BBB5-A0850CA9FC5E}" destId="{9E5C5C3F-A146-4FA5-9FB9-1594D903D573}" srcOrd="6" destOrd="0" presId="urn:microsoft.com/office/officeart/2008/layout/LinedList"/>
    <dgm:cxn modelId="{A7ABB5D3-63CF-49DF-9860-07432DF31830}" type="presParOf" srcId="{C45336A9-B066-4C4C-BBB5-A0850CA9FC5E}" destId="{765AA40A-9363-4BF2-BF31-3931F052310A}" srcOrd="7" destOrd="0" presId="urn:microsoft.com/office/officeart/2008/layout/LinedList"/>
    <dgm:cxn modelId="{A171589F-39FB-41F0-BAFB-BD2D1576732C}" type="presParOf" srcId="{765AA40A-9363-4BF2-BF31-3931F052310A}" destId="{C781552E-2286-4D04-822F-2AD245000941}" srcOrd="0" destOrd="0" presId="urn:microsoft.com/office/officeart/2008/layout/LinedList"/>
    <dgm:cxn modelId="{78E1EC7A-C3F3-4CE8-BF9E-F8595F81DF4F}" type="presParOf" srcId="{765AA40A-9363-4BF2-BF31-3931F052310A}" destId="{D3676681-C33D-4BAE-A208-3FCBD59BBCA3}" srcOrd="1" destOrd="0" presId="urn:microsoft.com/office/officeart/2008/layout/LinedList"/>
    <dgm:cxn modelId="{24B7533E-DEAE-4D2C-998F-568A59A3F0F3}" type="presParOf" srcId="{C45336A9-B066-4C4C-BBB5-A0850CA9FC5E}" destId="{B32ED9D8-EFFD-4125-A163-64492701F79E}" srcOrd="8" destOrd="0" presId="urn:microsoft.com/office/officeart/2008/layout/LinedList"/>
    <dgm:cxn modelId="{838F615A-4C8B-485F-9ABA-AFA7B86E4C84}" type="presParOf" srcId="{C45336A9-B066-4C4C-BBB5-A0850CA9FC5E}" destId="{034AC31B-8B75-4A26-8DDE-6DEF30D7292D}" srcOrd="9" destOrd="0" presId="urn:microsoft.com/office/officeart/2008/layout/LinedList"/>
    <dgm:cxn modelId="{2365DE24-55D0-4FD8-903C-B444101A5493}" type="presParOf" srcId="{034AC31B-8B75-4A26-8DDE-6DEF30D7292D}" destId="{DB9A0CBB-6FEB-4D7A-BAEE-7A82E504A463}" srcOrd="0" destOrd="0" presId="urn:microsoft.com/office/officeart/2008/layout/LinedList"/>
    <dgm:cxn modelId="{E3A2E998-B501-471A-ADAF-B89CD2FDAFD2}" type="presParOf" srcId="{034AC31B-8B75-4A26-8DDE-6DEF30D7292D}" destId="{92E8170D-7AE0-4516-AB96-FE8E4DEEE342}" srcOrd="1" destOrd="0" presId="urn:microsoft.com/office/officeart/2008/layout/LinedList"/>
    <dgm:cxn modelId="{07E88A14-7B88-4552-9D5C-BA9591108630}" type="presParOf" srcId="{C45336A9-B066-4C4C-BBB5-A0850CA9FC5E}" destId="{3169A77C-F2E4-4301-9519-B082634D3046}" srcOrd="10" destOrd="0" presId="urn:microsoft.com/office/officeart/2008/layout/LinedList"/>
    <dgm:cxn modelId="{D79E2DDB-DCAA-43CF-87BC-11975879B452}" type="presParOf" srcId="{C45336A9-B066-4C4C-BBB5-A0850CA9FC5E}" destId="{D803CCEF-7E82-4D18-AC49-843FE7E66CBD}" srcOrd="11" destOrd="0" presId="urn:microsoft.com/office/officeart/2008/layout/LinedList"/>
    <dgm:cxn modelId="{9F3D33F0-845A-490E-846C-EFA3C7F2F654}" type="presParOf" srcId="{D803CCEF-7E82-4D18-AC49-843FE7E66CBD}" destId="{80024E4A-DA8B-43B2-B12F-4F869D502F47}" srcOrd="0" destOrd="0" presId="urn:microsoft.com/office/officeart/2008/layout/LinedList"/>
    <dgm:cxn modelId="{AC78A7A8-D041-48F0-952C-A9725AAFC74C}" type="presParOf" srcId="{D803CCEF-7E82-4D18-AC49-843FE7E66CBD}" destId="{05B08B3E-E3B4-47CA-8AB4-29176369546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0CFE6F-1C0E-437B-8344-8055B953FE63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BDF2361-2734-469A-9D9A-E2F17CE0EE13}">
      <dgm:prSet/>
      <dgm:spPr/>
      <dgm:t>
        <a:bodyPr/>
        <a:lstStyle/>
        <a:p>
          <a:r>
            <a:rPr lang="nl-NL"/>
            <a:t>Sociaal tarief: 10 euro per halve dag </a:t>
          </a:r>
          <a:endParaRPr lang="en-US"/>
        </a:p>
      </dgm:t>
    </dgm:pt>
    <dgm:pt modelId="{E137A4B9-0E6B-44DB-B6FE-E7E08CB5C930}" type="parTrans" cxnId="{EE61F212-3DCE-429F-B298-817349C5F353}">
      <dgm:prSet/>
      <dgm:spPr/>
      <dgm:t>
        <a:bodyPr/>
        <a:lstStyle/>
        <a:p>
          <a:endParaRPr lang="en-US"/>
        </a:p>
      </dgm:t>
    </dgm:pt>
    <dgm:pt modelId="{C70D68C1-C2F9-4665-A018-1E8238851D4B}" type="sibTrans" cxnId="{EE61F212-3DCE-429F-B298-817349C5F353}">
      <dgm:prSet/>
      <dgm:spPr/>
      <dgm:t>
        <a:bodyPr/>
        <a:lstStyle/>
        <a:p>
          <a:endParaRPr lang="en-US"/>
        </a:p>
      </dgm:t>
    </dgm:pt>
    <dgm:pt modelId="{065A9E5C-5215-42AF-A15D-ACCC11B9682A}">
      <dgm:prSet/>
      <dgm:spPr/>
      <dgm:t>
        <a:bodyPr/>
        <a:lstStyle/>
        <a:p>
          <a:r>
            <a:rPr lang="nl-NL"/>
            <a:t>VAPH tarief: 25 euro per halve dag </a:t>
          </a:r>
          <a:endParaRPr lang="en-US"/>
        </a:p>
      </dgm:t>
    </dgm:pt>
    <dgm:pt modelId="{CC619A18-960F-4979-960D-0358204E00F2}" type="parTrans" cxnId="{C96BC919-5B0D-42EC-A651-6D08DF99E42D}">
      <dgm:prSet/>
      <dgm:spPr/>
      <dgm:t>
        <a:bodyPr/>
        <a:lstStyle/>
        <a:p>
          <a:endParaRPr lang="en-US"/>
        </a:p>
      </dgm:t>
    </dgm:pt>
    <dgm:pt modelId="{A28E53F6-2408-4560-AD01-BB60788480BA}" type="sibTrans" cxnId="{C96BC919-5B0D-42EC-A651-6D08DF99E42D}">
      <dgm:prSet/>
      <dgm:spPr/>
      <dgm:t>
        <a:bodyPr/>
        <a:lstStyle/>
        <a:p>
          <a:endParaRPr lang="en-US"/>
        </a:p>
      </dgm:t>
    </dgm:pt>
    <dgm:pt modelId="{687C7A17-DEB6-4760-9222-856A925F23F5}">
      <dgm:prSet/>
      <dgm:spPr/>
      <dgm:t>
        <a:bodyPr/>
        <a:lstStyle/>
        <a:p>
          <a:r>
            <a:rPr lang="nl-NL"/>
            <a:t>Individuele begeleiding: 25 euro per halve dag</a:t>
          </a:r>
          <a:endParaRPr lang="en-US"/>
        </a:p>
      </dgm:t>
    </dgm:pt>
    <dgm:pt modelId="{7B461806-531D-4DFA-B44C-DDB2AA7C1EAF}" type="parTrans" cxnId="{4F8842D1-26F7-47B9-83D9-2A83A2A974BF}">
      <dgm:prSet/>
      <dgm:spPr/>
      <dgm:t>
        <a:bodyPr/>
        <a:lstStyle/>
        <a:p>
          <a:endParaRPr lang="en-US"/>
        </a:p>
      </dgm:t>
    </dgm:pt>
    <dgm:pt modelId="{2BABBDD9-CAC8-4C42-B918-37CCC6827229}" type="sibTrans" cxnId="{4F8842D1-26F7-47B9-83D9-2A83A2A974BF}">
      <dgm:prSet/>
      <dgm:spPr/>
      <dgm:t>
        <a:bodyPr/>
        <a:lstStyle/>
        <a:p>
          <a:endParaRPr lang="en-US"/>
        </a:p>
      </dgm:t>
    </dgm:pt>
    <dgm:pt modelId="{48DCF179-81B3-4976-9FE1-878EFF64C55C}">
      <dgm:prSet/>
      <dgm:spPr/>
      <dgm:t>
        <a:bodyPr/>
        <a:lstStyle/>
        <a:p>
          <a:r>
            <a:rPr lang="nl-NL"/>
            <a:t>Dierentherapie/ hippotherapie: 30 euro voor 1 uur</a:t>
          </a:r>
          <a:endParaRPr lang="en-US"/>
        </a:p>
      </dgm:t>
    </dgm:pt>
    <dgm:pt modelId="{628132DE-2878-45BE-8D96-4739000F4BD1}" type="parTrans" cxnId="{CAB2A1DD-BADF-4C91-A744-EAFD1CFA93CE}">
      <dgm:prSet/>
      <dgm:spPr/>
      <dgm:t>
        <a:bodyPr/>
        <a:lstStyle/>
        <a:p>
          <a:endParaRPr lang="en-US"/>
        </a:p>
      </dgm:t>
    </dgm:pt>
    <dgm:pt modelId="{7CAE6BAB-0B26-4FA6-BC8E-932FC377D458}" type="sibTrans" cxnId="{CAB2A1DD-BADF-4C91-A744-EAFD1CFA93CE}">
      <dgm:prSet/>
      <dgm:spPr/>
      <dgm:t>
        <a:bodyPr/>
        <a:lstStyle/>
        <a:p>
          <a:endParaRPr lang="en-US"/>
        </a:p>
      </dgm:t>
    </dgm:pt>
    <dgm:pt modelId="{3551EBAE-DBAB-4C50-9B18-A4CF3B74445A}" type="pres">
      <dgm:prSet presAssocID="{F40CFE6F-1C0E-437B-8344-8055B953FE63}" presName="outerComposite" presStyleCnt="0">
        <dgm:presLayoutVars>
          <dgm:chMax val="5"/>
          <dgm:dir/>
          <dgm:resizeHandles val="exact"/>
        </dgm:presLayoutVars>
      </dgm:prSet>
      <dgm:spPr/>
    </dgm:pt>
    <dgm:pt modelId="{8F5E57EA-E936-4E3A-8909-E49D096A3366}" type="pres">
      <dgm:prSet presAssocID="{F40CFE6F-1C0E-437B-8344-8055B953FE63}" presName="dummyMaxCanvas" presStyleCnt="0">
        <dgm:presLayoutVars/>
      </dgm:prSet>
      <dgm:spPr/>
    </dgm:pt>
    <dgm:pt modelId="{D1444844-3B94-4ECB-B3CD-2EA5B3D96D1E}" type="pres">
      <dgm:prSet presAssocID="{F40CFE6F-1C0E-437B-8344-8055B953FE63}" presName="FourNodes_1" presStyleLbl="node1" presStyleIdx="0" presStyleCnt="4">
        <dgm:presLayoutVars>
          <dgm:bulletEnabled val="1"/>
        </dgm:presLayoutVars>
      </dgm:prSet>
      <dgm:spPr/>
    </dgm:pt>
    <dgm:pt modelId="{8C10CFC2-B209-4787-9691-B699730E2809}" type="pres">
      <dgm:prSet presAssocID="{F40CFE6F-1C0E-437B-8344-8055B953FE63}" presName="FourNodes_2" presStyleLbl="node1" presStyleIdx="1" presStyleCnt="4">
        <dgm:presLayoutVars>
          <dgm:bulletEnabled val="1"/>
        </dgm:presLayoutVars>
      </dgm:prSet>
      <dgm:spPr/>
    </dgm:pt>
    <dgm:pt modelId="{6FDEB6C4-98A4-4BDE-9DCF-D09B93E7CA0C}" type="pres">
      <dgm:prSet presAssocID="{F40CFE6F-1C0E-437B-8344-8055B953FE63}" presName="FourNodes_3" presStyleLbl="node1" presStyleIdx="2" presStyleCnt="4">
        <dgm:presLayoutVars>
          <dgm:bulletEnabled val="1"/>
        </dgm:presLayoutVars>
      </dgm:prSet>
      <dgm:spPr/>
    </dgm:pt>
    <dgm:pt modelId="{A271B224-83CB-4601-9861-FF3B2C38F8CE}" type="pres">
      <dgm:prSet presAssocID="{F40CFE6F-1C0E-437B-8344-8055B953FE63}" presName="FourNodes_4" presStyleLbl="node1" presStyleIdx="3" presStyleCnt="4">
        <dgm:presLayoutVars>
          <dgm:bulletEnabled val="1"/>
        </dgm:presLayoutVars>
      </dgm:prSet>
      <dgm:spPr/>
    </dgm:pt>
    <dgm:pt modelId="{C9FBAB3E-8371-41A2-B09D-B10253C5B15D}" type="pres">
      <dgm:prSet presAssocID="{F40CFE6F-1C0E-437B-8344-8055B953FE63}" presName="FourConn_1-2" presStyleLbl="fgAccFollowNode1" presStyleIdx="0" presStyleCnt="3">
        <dgm:presLayoutVars>
          <dgm:bulletEnabled val="1"/>
        </dgm:presLayoutVars>
      </dgm:prSet>
      <dgm:spPr/>
    </dgm:pt>
    <dgm:pt modelId="{DAA2BE69-CC3F-47BB-8923-6603EC4865E1}" type="pres">
      <dgm:prSet presAssocID="{F40CFE6F-1C0E-437B-8344-8055B953FE63}" presName="FourConn_2-3" presStyleLbl="fgAccFollowNode1" presStyleIdx="1" presStyleCnt="3">
        <dgm:presLayoutVars>
          <dgm:bulletEnabled val="1"/>
        </dgm:presLayoutVars>
      </dgm:prSet>
      <dgm:spPr/>
    </dgm:pt>
    <dgm:pt modelId="{2FD7EEE6-7AF0-4AE9-A229-E3D29FC147C4}" type="pres">
      <dgm:prSet presAssocID="{F40CFE6F-1C0E-437B-8344-8055B953FE63}" presName="FourConn_3-4" presStyleLbl="fgAccFollowNode1" presStyleIdx="2" presStyleCnt="3">
        <dgm:presLayoutVars>
          <dgm:bulletEnabled val="1"/>
        </dgm:presLayoutVars>
      </dgm:prSet>
      <dgm:spPr/>
    </dgm:pt>
    <dgm:pt modelId="{5627C1A4-1CF1-475F-A3BE-910791C5FB8A}" type="pres">
      <dgm:prSet presAssocID="{F40CFE6F-1C0E-437B-8344-8055B953FE63}" presName="FourNodes_1_text" presStyleLbl="node1" presStyleIdx="3" presStyleCnt="4">
        <dgm:presLayoutVars>
          <dgm:bulletEnabled val="1"/>
        </dgm:presLayoutVars>
      </dgm:prSet>
      <dgm:spPr/>
    </dgm:pt>
    <dgm:pt modelId="{F7E1B00E-54F2-4813-948C-20E6F28278E7}" type="pres">
      <dgm:prSet presAssocID="{F40CFE6F-1C0E-437B-8344-8055B953FE63}" presName="FourNodes_2_text" presStyleLbl="node1" presStyleIdx="3" presStyleCnt="4">
        <dgm:presLayoutVars>
          <dgm:bulletEnabled val="1"/>
        </dgm:presLayoutVars>
      </dgm:prSet>
      <dgm:spPr/>
    </dgm:pt>
    <dgm:pt modelId="{BD0C0ABD-8D3A-49E7-958F-284D48D32F3B}" type="pres">
      <dgm:prSet presAssocID="{F40CFE6F-1C0E-437B-8344-8055B953FE63}" presName="FourNodes_3_text" presStyleLbl="node1" presStyleIdx="3" presStyleCnt="4">
        <dgm:presLayoutVars>
          <dgm:bulletEnabled val="1"/>
        </dgm:presLayoutVars>
      </dgm:prSet>
      <dgm:spPr/>
    </dgm:pt>
    <dgm:pt modelId="{DECD2C06-AB0D-432D-803F-D93DA5BC542B}" type="pres">
      <dgm:prSet presAssocID="{F40CFE6F-1C0E-437B-8344-8055B953FE6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9708606-BFD2-4379-A331-1045ECD31D9A}" type="presOf" srcId="{C70D68C1-C2F9-4665-A018-1E8238851D4B}" destId="{C9FBAB3E-8371-41A2-B09D-B10253C5B15D}" srcOrd="0" destOrd="0" presId="urn:microsoft.com/office/officeart/2005/8/layout/vProcess5"/>
    <dgm:cxn modelId="{EE61F212-3DCE-429F-B298-817349C5F353}" srcId="{F40CFE6F-1C0E-437B-8344-8055B953FE63}" destId="{9BDF2361-2734-469A-9D9A-E2F17CE0EE13}" srcOrd="0" destOrd="0" parTransId="{E137A4B9-0E6B-44DB-B6FE-E7E08CB5C930}" sibTransId="{C70D68C1-C2F9-4665-A018-1E8238851D4B}"/>
    <dgm:cxn modelId="{C96BC919-5B0D-42EC-A651-6D08DF99E42D}" srcId="{F40CFE6F-1C0E-437B-8344-8055B953FE63}" destId="{065A9E5C-5215-42AF-A15D-ACCC11B9682A}" srcOrd="1" destOrd="0" parTransId="{CC619A18-960F-4979-960D-0358204E00F2}" sibTransId="{A28E53F6-2408-4560-AD01-BB60788480BA}"/>
    <dgm:cxn modelId="{1B9C6137-BD1D-4F25-88C3-1B5F80520FF0}" type="presOf" srcId="{9BDF2361-2734-469A-9D9A-E2F17CE0EE13}" destId="{5627C1A4-1CF1-475F-A3BE-910791C5FB8A}" srcOrd="1" destOrd="0" presId="urn:microsoft.com/office/officeart/2005/8/layout/vProcess5"/>
    <dgm:cxn modelId="{4BB98937-C631-43A8-BC30-D2A0B04459DF}" type="presOf" srcId="{9BDF2361-2734-469A-9D9A-E2F17CE0EE13}" destId="{D1444844-3B94-4ECB-B3CD-2EA5B3D96D1E}" srcOrd="0" destOrd="0" presId="urn:microsoft.com/office/officeart/2005/8/layout/vProcess5"/>
    <dgm:cxn modelId="{4580DE61-7155-4849-B54B-9A7D5A1036C5}" type="presOf" srcId="{48DCF179-81B3-4976-9FE1-878EFF64C55C}" destId="{A271B224-83CB-4601-9861-FF3B2C38F8CE}" srcOrd="0" destOrd="0" presId="urn:microsoft.com/office/officeart/2005/8/layout/vProcess5"/>
    <dgm:cxn modelId="{EF642462-83FB-458D-B866-7A1E1161A6E7}" type="presOf" srcId="{065A9E5C-5215-42AF-A15D-ACCC11B9682A}" destId="{F7E1B00E-54F2-4813-948C-20E6F28278E7}" srcOrd="1" destOrd="0" presId="urn:microsoft.com/office/officeart/2005/8/layout/vProcess5"/>
    <dgm:cxn modelId="{0C489D68-E065-4BB5-8BAB-01DB72139E5E}" type="presOf" srcId="{687C7A17-DEB6-4760-9222-856A925F23F5}" destId="{BD0C0ABD-8D3A-49E7-958F-284D48D32F3B}" srcOrd="1" destOrd="0" presId="urn:microsoft.com/office/officeart/2005/8/layout/vProcess5"/>
    <dgm:cxn modelId="{8D648C4C-E07B-42BF-A196-0FFFB6395397}" type="presOf" srcId="{2BABBDD9-CAC8-4C42-B918-37CCC6827229}" destId="{2FD7EEE6-7AF0-4AE9-A229-E3D29FC147C4}" srcOrd="0" destOrd="0" presId="urn:microsoft.com/office/officeart/2005/8/layout/vProcess5"/>
    <dgm:cxn modelId="{06C0004D-B4E7-4516-ABFE-808DBDA46660}" type="presOf" srcId="{065A9E5C-5215-42AF-A15D-ACCC11B9682A}" destId="{8C10CFC2-B209-4787-9691-B699730E2809}" srcOrd="0" destOrd="0" presId="urn:microsoft.com/office/officeart/2005/8/layout/vProcess5"/>
    <dgm:cxn modelId="{3EC768A1-F56C-417F-B3B2-9AFB7973E406}" type="presOf" srcId="{A28E53F6-2408-4560-AD01-BB60788480BA}" destId="{DAA2BE69-CC3F-47BB-8923-6603EC4865E1}" srcOrd="0" destOrd="0" presId="urn:microsoft.com/office/officeart/2005/8/layout/vProcess5"/>
    <dgm:cxn modelId="{608BD2C1-6A62-44EE-A085-5AE3A35F78D8}" type="presOf" srcId="{48DCF179-81B3-4976-9FE1-878EFF64C55C}" destId="{DECD2C06-AB0D-432D-803F-D93DA5BC542B}" srcOrd="1" destOrd="0" presId="urn:microsoft.com/office/officeart/2005/8/layout/vProcess5"/>
    <dgm:cxn modelId="{4F8842D1-26F7-47B9-83D9-2A83A2A974BF}" srcId="{F40CFE6F-1C0E-437B-8344-8055B953FE63}" destId="{687C7A17-DEB6-4760-9222-856A925F23F5}" srcOrd="2" destOrd="0" parTransId="{7B461806-531D-4DFA-B44C-DDB2AA7C1EAF}" sibTransId="{2BABBDD9-CAC8-4C42-B918-37CCC6827229}"/>
    <dgm:cxn modelId="{B36204D2-94EC-486E-B38D-6712ACD6B879}" type="presOf" srcId="{687C7A17-DEB6-4760-9222-856A925F23F5}" destId="{6FDEB6C4-98A4-4BDE-9DCF-D09B93E7CA0C}" srcOrd="0" destOrd="0" presId="urn:microsoft.com/office/officeart/2005/8/layout/vProcess5"/>
    <dgm:cxn modelId="{FD3988D7-5211-420E-9B13-DDE9AC673C7C}" type="presOf" srcId="{F40CFE6F-1C0E-437B-8344-8055B953FE63}" destId="{3551EBAE-DBAB-4C50-9B18-A4CF3B74445A}" srcOrd="0" destOrd="0" presId="urn:microsoft.com/office/officeart/2005/8/layout/vProcess5"/>
    <dgm:cxn modelId="{CAB2A1DD-BADF-4C91-A744-EAFD1CFA93CE}" srcId="{F40CFE6F-1C0E-437B-8344-8055B953FE63}" destId="{48DCF179-81B3-4976-9FE1-878EFF64C55C}" srcOrd="3" destOrd="0" parTransId="{628132DE-2878-45BE-8D96-4739000F4BD1}" sibTransId="{7CAE6BAB-0B26-4FA6-BC8E-932FC377D458}"/>
    <dgm:cxn modelId="{B653E5E7-99A5-48A7-8CA0-6BC5F7EDE8ED}" type="presParOf" srcId="{3551EBAE-DBAB-4C50-9B18-A4CF3B74445A}" destId="{8F5E57EA-E936-4E3A-8909-E49D096A3366}" srcOrd="0" destOrd="0" presId="urn:microsoft.com/office/officeart/2005/8/layout/vProcess5"/>
    <dgm:cxn modelId="{A1BB80FB-0536-4354-8170-F76E8D85C300}" type="presParOf" srcId="{3551EBAE-DBAB-4C50-9B18-A4CF3B74445A}" destId="{D1444844-3B94-4ECB-B3CD-2EA5B3D96D1E}" srcOrd="1" destOrd="0" presId="urn:microsoft.com/office/officeart/2005/8/layout/vProcess5"/>
    <dgm:cxn modelId="{C6C8EC32-EA7B-449F-BAF9-0FAD8EDC4481}" type="presParOf" srcId="{3551EBAE-DBAB-4C50-9B18-A4CF3B74445A}" destId="{8C10CFC2-B209-4787-9691-B699730E2809}" srcOrd="2" destOrd="0" presId="urn:microsoft.com/office/officeart/2005/8/layout/vProcess5"/>
    <dgm:cxn modelId="{1F1DBAC2-0B9D-48D7-8DA6-F6CD2429706C}" type="presParOf" srcId="{3551EBAE-DBAB-4C50-9B18-A4CF3B74445A}" destId="{6FDEB6C4-98A4-4BDE-9DCF-D09B93E7CA0C}" srcOrd="3" destOrd="0" presId="urn:microsoft.com/office/officeart/2005/8/layout/vProcess5"/>
    <dgm:cxn modelId="{E3990F8D-C8F8-4FCC-9762-B2F7D5A6BBFD}" type="presParOf" srcId="{3551EBAE-DBAB-4C50-9B18-A4CF3B74445A}" destId="{A271B224-83CB-4601-9861-FF3B2C38F8CE}" srcOrd="4" destOrd="0" presId="urn:microsoft.com/office/officeart/2005/8/layout/vProcess5"/>
    <dgm:cxn modelId="{D862C881-BEAB-4A1D-8D40-5FE8FFB01C59}" type="presParOf" srcId="{3551EBAE-DBAB-4C50-9B18-A4CF3B74445A}" destId="{C9FBAB3E-8371-41A2-B09D-B10253C5B15D}" srcOrd="5" destOrd="0" presId="urn:microsoft.com/office/officeart/2005/8/layout/vProcess5"/>
    <dgm:cxn modelId="{24FCA654-8C8D-4654-BA36-1990C90C8369}" type="presParOf" srcId="{3551EBAE-DBAB-4C50-9B18-A4CF3B74445A}" destId="{DAA2BE69-CC3F-47BB-8923-6603EC4865E1}" srcOrd="6" destOrd="0" presId="urn:microsoft.com/office/officeart/2005/8/layout/vProcess5"/>
    <dgm:cxn modelId="{6AB9E0BA-DD71-4D6F-B14C-11AE9FA761C8}" type="presParOf" srcId="{3551EBAE-DBAB-4C50-9B18-A4CF3B74445A}" destId="{2FD7EEE6-7AF0-4AE9-A229-E3D29FC147C4}" srcOrd="7" destOrd="0" presId="urn:microsoft.com/office/officeart/2005/8/layout/vProcess5"/>
    <dgm:cxn modelId="{EF1B2EEF-53F9-4853-9AF7-D1C1D4B818DF}" type="presParOf" srcId="{3551EBAE-DBAB-4C50-9B18-A4CF3B74445A}" destId="{5627C1A4-1CF1-475F-A3BE-910791C5FB8A}" srcOrd="8" destOrd="0" presId="urn:microsoft.com/office/officeart/2005/8/layout/vProcess5"/>
    <dgm:cxn modelId="{4005AFC7-0788-47D0-A5F1-639B3EE7766D}" type="presParOf" srcId="{3551EBAE-DBAB-4C50-9B18-A4CF3B74445A}" destId="{F7E1B00E-54F2-4813-948C-20E6F28278E7}" srcOrd="9" destOrd="0" presId="urn:microsoft.com/office/officeart/2005/8/layout/vProcess5"/>
    <dgm:cxn modelId="{64EC8FA2-F515-4351-AEBE-14354E535066}" type="presParOf" srcId="{3551EBAE-DBAB-4C50-9B18-A4CF3B74445A}" destId="{BD0C0ABD-8D3A-49E7-958F-284D48D32F3B}" srcOrd="10" destOrd="0" presId="urn:microsoft.com/office/officeart/2005/8/layout/vProcess5"/>
    <dgm:cxn modelId="{5C47C7E3-4C90-4B85-AA7B-9E269391E8D5}" type="presParOf" srcId="{3551EBAE-DBAB-4C50-9B18-A4CF3B74445A}" destId="{DECD2C06-AB0D-432D-803F-D93DA5BC542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B15B3E-754C-4E6F-9FD4-287DFE811E14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2D54EB-A2F1-4672-A302-5709DC88038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Mail naar: </a:t>
          </a:r>
          <a:r>
            <a:rPr lang="nl-NL">
              <a:hlinkClick xmlns:r="http://schemas.openxmlformats.org/officeDocument/2006/relationships" r:id="rId1"/>
            </a:rPr>
            <a:t>begleiding@boerderij-huppeldepup.be</a:t>
          </a:r>
          <a:endParaRPr lang="en-US"/>
        </a:p>
      </dgm:t>
    </dgm:pt>
    <dgm:pt modelId="{49B08998-385E-4C43-8878-A67E5B1EBD88}" type="parTrans" cxnId="{7E1B2264-79D6-4416-88B6-93CC29E3B015}">
      <dgm:prSet/>
      <dgm:spPr/>
      <dgm:t>
        <a:bodyPr/>
        <a:lstStyle/>
        <a:p>
          <a:endParaRPr lang="en-US"/>
        </a:p>
      </dgm:t>
    </dgm:pt>
    <dgm:pt modelId="{8C545FD8-BAAD-4C34-92FC-F274FF88A7F1}" type="sibTrans" cxnId="{7E1B2264-79D6-4416-88B6-93CC29E3B015}">
      <dgm:prSet/>
      <dgm:spPr/>
      <dgm:t>
        <a:bodyPr/>
        <a:lstStyle/>
        <a:p>
          <a:endParaRPr lang="en-US"/>
        </a:p>
      </dgm:t>
    </dgm:pt>
    <dgm:pt modelId="{EB6B0804-2C33-43CC-ADE8-91C3C43DD22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Intake </a:t>
          </a:r>
          <a:endParaRPr lang="en-US"/>
        </a:p>
      </dgm:t>
    </dgm:pt>
    <dgm:pt modelId="{0A8B33F4-F467-42FB-AF70-0653AF52F67B}" type="parTrans" cxnId="{66D720D1-372F-461D-82E2-3CC7BB2A0296}">
      <dgm:prSet/>
      <dgm:spPr/>
      <dgm:t>
        <a:bodyPr/>
        <a:lstStyle/>
        <a:p>
          <a:endParaRPr lang="en-US"/>
        </a:p>
      </dgm:t>
    </dgm:pt>
    <dgm:pt modelId="{D77F2890-BEE2-48CF-A832-BCCF2E8DEFA8}" type="sibTrans" cxnId="{66D720D1-372F-461D-82E2-3CC7BB2A0296}">
      <dgm:prSet/>
      <dgm:spPr/>
      <dgm:t>
        <a:bodyPr/>
        <a:lstStyle/>
        <a:p>
          <a:endParaRPr lang="en-US"/>
        </a:p>
      </dgm:t>
    </dgm:pt>
    <dgm:pt modelId="{556B5755-E6B8-4636-8F94-9796C094DB2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Eventuele wachtlijst</a:t>
          </a:r>
          <a:endParaRPr lang="en-US"/>
        </a:p>
      </dgm:t>
    </dgm:pt>
    <dgm:pt modelId="{1A048883-1F8F-4698-8991-10C5C18B2690}" type="parTrans" cxnId="{56C2813A-D1D5-4310-BC5D-4333A6ABB25B}">
      <dgm:prSet/>
      <dgm:spPr/>
      <dgm:t>
        <a:bodyPr/>
        <a:lstStyle/>
        <a:p>
          <a:endParaRPr lang="en-US"/>
        </a:p>
      </dgm:t>
    </dgm:pt>
    <dgm:pt modelId="{F09E7401-A453-44FB-BEEB-89DF015A8468}" type="sibTrans" cxnId="{56C2813A-D1D5-4310-BC5D-4333A6ABB25B}">
      <dgm:prSet/>
      <dgm:spPr/>
      <dgm:t>
        <a:bodyPr/>
        <a:lstStyle/>
        <a:p>
          <a:endParaRPr lang="en-US"/>
        </a:p>
      </dgm:t>
    </dgm:pt>
    <dgm:pt modelId="{E5FB3E8B-3488-472B-90A4-952FF36ED923}" type="pres">
      <dgm:prSet presAssocID="{60B15B3E-754C-4E6F-9FD4-287DFE811E14}" presName="root" presStyleCnt="0">
        <dgm:presLayoutVars>
          <dgm:dir/>
          <dgm:resizeHandles val="exact"/>
        </dgm:presLayoutVars>
      </dgm:prSet>
      <dgm:spPr/>
    </dgm:pt>
    <dgm:pt modelId="{1FF1AE83-8831-4903-BDB1-20221D58DC1D}" type="pres">
      <dgm:prSet presAssocID="{B72D54EB-A2F1-4672-A302-5709DC88038E}" presName="compNode" presStyleCnt="0"/>
      <dgm:spPr/>
    </dgm:pt>
    <dgm:pt modelId="{C55778CB-0B3B-41D3-93CE-7BF60FE157D5}" type="pres">
      <dgm:prSet presAssocID="{B72D54EB-A2F1-4672-A302-5709DC88038E}" presName="iconBgRect" presStyleLbl="bgShp" presStyleIdx="0" presStyleCnt="3"/>
      <dgm:spPr/>
    </dgm:pt>
    <dgm:pt modelId="{CF327AD9-C09D-4977-9C9D-77EE89DD0540}" type="pres">
      <dgm:prSet presAssocID="{B72D54EB-A2F1-4672-A302-5709DC88038E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venbus"/>
        </a:ext>
      </dgm:extLst>
    </dgm:pt>
    <dgm:pt modelId="{22E85DA1-4A8F-4A3D-88F4-EA98FC77A435}" type="pres">
      <dgm:prSet presAssocID="{B72D54EB-A2F1-4672-A302-5709DC88038E}" presName="spaceRect" presStyleCnt="0"/>
      <dgm:spPr/>
    </dgm:pt>
    <dgm:pt modelId="{7C78A44C-B7C3-4ECF-8A57-D9232852F16B}" type="pres">
      <dgm:prSet presAssocID="{B72D54EB-A2F1-4672-A302-5709DC88038E}" presName="textRect" presStyleLbl="revTx" presStyleIdx="0" presStyleCnt="3">
        <dgm:presLayoutVars>
          <dgm:chMax val="1"/>
          <dgm:chPref val="1"/>
        </dgm:presLayoutVars>
      </dgm:prSet>
      <dgm:spPr/>
    </dgm:pt>
    <dgm:pt modelId="{70A906BF-6993-4002-916D-553F379D1265}" type="pres">
      <dgm:prSet presAssocID="{8C545FD8-BAAD-4C34-92FC-F274FF88A7F1}" presName="sibTrans" presStyleCnt="0"/>
      <dgm:spPr/>
    </dgm:pt>
    <dgm:pt modelId="{0B6F6534-7428-45BD-A3E2-53B317270230}" type="pres">
      <dgm:prSet presAssocID="{EB6B0804-2C33-43CC-ADE8-91C3C43DD223}" presName="compNode" presStyleCnt="0"/>
      <dgm:spPr/>
    </dgm:pt>
    <dgm:pt modelId="{CDA3CB96-1C74-488B-B689-16CBB462F01C}" type="pres">
      <dgm:prSet presAssocID="{EB6B0804-2C33-43CC-ADE8-91C3C43DD223}" presName="iconBgRect" presStyleLbl="bgShp" presStyleIdx="1" presStyleCnt="3"/>
      <dgm:spPr/>
    </dgm:pt>
    <dgm:pt modelId="{68345BED-2ED6-4A56-BEDF-267C12877239}" type="pres">
      <dgm:prSet presAssocID="{EB6B0804-2C33-43CC-ADE8-91C3C43DD223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trolelijst"/>
        </a:ext>
      </dgm:extLst>
    </dgm:pt>
    <dgm:pt modelId="{0AF5BED3-ABBB-4932-8D60-7BE205104F60}" type="pres">
      <dgm:prSet presAssocID="{EB6B0804-2C33-43CC-ADE8-91C3C43DD223}" presName="spaceRect" presStyleCnt="0"/>
      <dgm:spPr/>
    </dgm:pt>
    <dgm:pt modelId="{4E17C8C2-E4B8-4EDF-A8CD-3A2C21CE6EB8}" type="pres">
      <dgm:prSet presAssocID="{EB6B0804-2C33-43CC-ADE8-91C3C43DD223}" presName="textRect" presStyleLbl="revTx" presStyleIdx="1" presStyleCnt="3">
        <dgm:presLayoutVars>
          <dgm:chMax val="1"/>
          <dgm:chPref val="1"/>
        </dgm:presLayoutVars>
      </dgm:prSet>
      <dgm:spPr/>
    </dgm:pt>
    <dgm:pt modelId="{B242898B-347B-468E-AD74-9190CD510AA2}" type="pres">
      <dgm:prSet presAssocID="{D77F2890-BEE2-48CF-A832-BCCF2E8DEFA8}" presName="sibTrans" presStyleCnt="0"/>
      <dgm:spPr/>
    </dgm:pt>
    <dgm:pt modelId="{3F566C24-A2C2-4C37-A48F-6855EDB52F2C}" type="pres">
      <dgm:prSet presAssocID="{556B5755-E6B8-4636-8F94-9796C094DB21}" presName="compNode" presStyleCnt="0"/>
      <dgm:spPr/>
    </dgm:pt>
    <dgm:pt modelId="{91BED957-D75A-4D29-AA71-B6DE88294DD0}" type="pres">
      <dgm:prSet presAssocID="{556B5755-E6B8-4636-8F94-9796C094DB21}" presName="iconBgRect" presStyleLbl="bgShp" presStyleIdx="2" presStyleCnt="3"/>
      <dgm:spPr/>
    </dgm:pt>
    <dgm:pt modelId="{CCAB0650-F93D-473A-9051-315C5AB28F20}" type="pres">
      <dgm:prSet presAssocID="{556B5755-E6B8-4636-8F94-9796C094DB21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114DBB27-21C0-43AA-9C19-A2B6E15140A3}" type="pres">
      <dgm:prSet presAssocID="{556B5755-E6B8-4636-8F94-9796C094DB21}" presName="spaceRect" presStyleCnt="0"/>
      <dgm:spPr/>
    </dgm:pt>
    <dgm:pt modelId="{056415FE-0388-44F3-A115-54A2970C682F}" type="pres">
      <dgm:prSet presAssocID="{556B5755-E6B8-4636-8F94-9796C094DB2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84FEB27-71D5-4CC1-B42F-734287971DB9}" type="presOf" srcId="{EB6B0804-2C33-43CC-ADE8-91C3C43DD223}" destId="{4E17C8C2-E4B8-4EDF-A8CD-3A2C21CE6EB8}" srcOrd="0" destOrd="0" presId="urn:microsoft.com/office/officeart/2018/5/layout/IconCircleLabelList"/>
    <dgm:cxn modelId="{56C2813A-D1D5-4310-BC5D-4333A6ABB25B}" srcId="{60B15B3E-754C-4E6F-9FD4-287DFE811E14}" destId="{556B5755-E6B8-4636-8F94-9796C094DB21}" srcOrd="2" destOrd="0" parTransId="{1A048883-1F8F-4698-8991-10C5C18B2690}" sibTransId="{F09E7401-A453-44FB-BEEB-89DF015A8468}"/>
    <dgm:cxn modelId="{FB5C1F63-AC55-48C2-8D08-F715FD390272}" type="presOf" srcId="{60B15B3E-754C-4E6F-9FD4-287DFE811E14}" destId="{E5FB3E8B-3488-472B-90A4-952FF36ED923}" srcOrd="0" destOrd="0" presId="urn:microsoft.com/office/officeart/2018/5/layout/IconCircleLabelList"/>
    <dgm:cxn modelId="{7E1B2264-79D6-4416-88B6-93CC29E3B015}" srcId="{60B15B3E-754C-4E6F-9FD4-287DFE811E14}" destId="{B72D54EB-A2F1-4672-A302-5709DC88038E}" srcOrd="0" destOrd="0" parTransId="{49B08998-385E-4C43-8878-A67E5B1EBD88}" sibTransId="{8C545FD8-BAAD-4C34-92FC-F274FF88A7F1}"/>
    <dgm:cxn modelId="{B7049A69-F19D-42B2-ABF1-E3F851C2127F}" type="presOf" srcId="{B72D54EB-A2F1-4672-A302-5709DC88038E}" destId="{7C78A44C-B7C3-4ECF-8A57-D9232852F16B}" srcOrd="0" destOrd="0" presId="urn:microsoft.com/office/officeart/2018/5/layout/IconCircleLabelList"/>
    <dgm:cxn modelId="{EFE812BA-274B-4A87-8613-75395F9D54CD}" type="presOf" srcId="{556B5755-E6B8-4636-8F94-9796C094DB21}" destId="{056415FE-0388-44F3-A115-54A2970C682F}" srcOrd="0" destOrd="0" presId="urn:microsoft.com/office/officeart/2018/5/layout/IconCircleLabelList"/>
    <dgm:cxn modelId="{66D720D1-372F-461D-82E2-3CC7BB2A0296}" srcId="{60B15B3E-754C-4E6F-9FD4-287DFE811E14}" destId="{EB6B0804-2C33-43CC-ADE8-91C3C43DD223}" srcOrd="1" destOrd="0" parTransId="{0A8B33F4-F467-42FB-AF70-0653AF52F67B}" sibTransId="{D77F2890-BEE2-48CF-A832-BCCF2E8DEFA8}"/>
    <dgm:cxn modelId="{38AB30D0-1769-4AD1-B321-B059A4DFE1AE}" type="presParOf" srcId="{E5FB3E8B-3488-472B-90A4-952FF36ED923}" destId="{1FF1AE83-8831-4903-BDB1-20221D58DC1D}" srcOrd="0" destOrd="0" presId="urn:microsoft.com/office/officeart/2018/5/layout/IconCircleLabelList"/>
    <dgm:cxn modelId="{E2F76807-D917-484F-A08B-9D9629CFCBF1}" type="presParOf" srcId="{1FF1AE83-8831-4903-BDB1-20221D58DC1D}" destId="{C55778CB-0B3B-41D3-93CE-7BF60FE157D5}" srcOrd="0" destOrd="0" presId="urn:microsoft.com/office/officeart/2018/5/layout/IconCircleLabelList"/>
    <dgm:cxn modelId="{B1B451FC-53E4-4B13-BDB0-F42548548334}" type="presParOf" srcId="{1FF1AE83-8831-4903-BDB1-20221D58DC1D}" destId="{CF327AD9-C09D-4977-9C9D-77EE89DD0540}" srcOrd="1" destOrd="0" presId="urn:microsoft.com/office/officeart/2018/5/layout/IconCircleLabelList"/>
    <dgm:cxn modelId="{249A1629-D265-4777-AA18-7684803D4DD6}" type="presParOf" srcId="{1FF1AE83-8831-4903-BDB1-20221D58DC1D}" destId="{22E85DA1-4A8F-4A3D-88F4-EA98FC77A435}" srcOrd="2" destOrd="0" presId="urn:microsoft.com/office/officeart/2018/5/layout/IconCircleLabelList"/>
    <dgm:cxn modelId="{054C156F-7773-442C-8F57-BB6F6183D4C3}" type="presParOf" srcId="{1FF1AE83-8831-4903-BDB1-20221D58DC1D}" destId="{7C78A44C-B7C3-4ECF-8A57-D9232852F16B}" srcOrd="3" destOrd="0" presId="urn:microsoft.com/office/officeart/2018/5/layout/IconCircleLabelList"/>
    <dgm:cxn modelId="{3EC69DA3-50A0-41CB-BEBD-6671296F118E}" type="presParOf" srcId="{E5FB3E8B-3488-472B-90A4-952FF36ED923}" destId="{70A906BF-6993-4002-916D-553F379D1265}" srcOrd="1" destOrd="0" presId="urn:microsoft.com/office/officeart/2018/5/layout/IconCircleLabelList"/>
    <dgm:cxn modelId="{F4757E3F-3FBB-4C9E-A648-0AD1355B5076}" type="presParOf" srcId="{E5FB3E8B-3488-472B-90A4-952FF36ED923}" destId="{0B6F6534-7428-45BD-A3E2-53B317270230}" srcOrd="2" destOrd="0" presId="urn:microsoft.com/office/officeart/2018/5/layout/IconCircleLabelList"/>
    <dgm:cxn modelId="{0C6F2061-7361-4259-B477-85122B586533}" type="presParOf" srcId="{0B6F6534-7428-45BD-A3E2-53B317270230}" destId="{CDA3CB96-1C74-488B-B689-16CBB462F01C}" srcOrd="0" destOrd="0" presId="urn:microsoft.com/office/officeart/2018/5/layout/IconCircleLabelList"/>
    <dgm:cxn modelId="{D29EB2E9-0E36-4783-98D6-6B2499720CB6}" type="presParOf" srcId="{0B6F6534-7428-45BD-A3E2-53B317270230}" destId="{68345BED-2ED6-4A56-BEDF-267C12877239}" srcOrd="1" destOrd="0" presId="urn:microsoft.com/office/officeart/2018/5/layout/IconCircleLabelList"/>
    <dgm:cxn modelId="{90037C84-F23A-491B-9FBF-A9D67DE4CCDE}" type="presParOf" srcId="{0B6F6534-7428-45BD-A3E2-53B317270230}" destId="{0AF5BED3-ABBB-4932-8D60-7BE205104F60}" srcOrd="2" destOrd="0" presId="urn:microsoft.com/office/officeart/2018/5/layout/IconCircleLabelList"/>
    <dgm:cxn modelId="{BC2014A3-5179-47CE-9A67-80AC0A687897}" type="presParOf" srcId="{0B6F6534-7428-45BD-A3E2-53B317270230}" destId="{4E17C8C2-E4B8-4EDF-A8CD-3A2C21CE6EB8}" srcOrd="3" destOrd="0" presId="urn:microsoft.com/office/officeart/2018/5/layout/IconCircleLabelList"/>
    <dgm:cxn modelId="{67015152-8E34-468F-A239-2B0C968152B5}" type="presParOf" srcId="{E5FB3E8B-3488-472B-90A4-952FF36ED923}" destId="{B242898B-347B-468E-AD74-9190CD510AA2}" srcOrd="3" destOrd="0" presId="urn:microsoft.com/office/officeart/2018/5/layout/IconCircleLabelList"/>
    <dgm:cxn modelId="{63BB582A-DEAF-4CAF-8601-ACB2B65ACA76}" type="presParOf" srcId="{E5FB3E8B-3488-472B-90A4-952FF36ED923}" destId="{3F566C24-A2C2-4C37-A48F-6855EDB52F2C}" srcOrd="4" destOrd="0" presId="urn:microsoft.com/office/officeart/2018/5/layout/IconCircleLabelList"/>
    <dgm:cxn modelId="{1A08B87B-1209-4D6E-B2DE-66F59DD82ABD}" type="presParOf" srcId="{3F566C24-A2C2-4C37-A48F-6855EDB52F2C}" destId="{91BED957-D75A-4D29-AA71-B6DE88294DD0}" srcOrd="0" destOrd="0" presId="urn:microsoft.com/office/officeart/2018/5/layout/IconCircleLabelList"/>
    <dgm:cxn modelId="{B80E77A8-29D6-4E7C-BA2E-05E369885D9B}" type="presParOf" srcId="{3F566C24-A2C2-4C37-A48F-6855EDB52F2C}" destId="{CCAB0650-F93D-473A-9051-315C5AB28F20}" srcOrd="1" destOrd="0" presId="urn:microsoft.com/office/officeart/2018/5/layout/IconCircleLabelList"/>
    <dgm:cxn modelId="{64F697B1-2838-48E3-9405-B396AB73C1B5}" type="presParOf" srcId="{3F566C24-A2C2-4C37-A48F-6855EDB52F2C}" destId="{114DBB27-21C0-43AA-9C19-A2B6E15140A3}" srcOrd="2" destOrd="0" presId="urn:microsoft.com/office/officeart/2018/5/layout/IconCircleLabelList"/>
    <dgm:cxn modelId="{643E356E-AE9E-4679-BA63-A25A285D13BA}" type="presParOf" srcId="{3F566C24-A2C2-4C37-A48F-6855EDB52F2C}" destId="{056415FE-0388-44F3-A115-54A2970C682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DEC242-2F2B-4224-A757-532C9E790766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A78EA9-B57E-41C1-A21C-8AC21A9E4AB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BE"/>
            <a:t>Adres: Warandestraat 48 - 1851 Humbeek</a:t>
          </a:r>
          <a:endParaRPr lang="en-US"/>
        </a:p>
      </dgm:t>
    </dgm:pt>
    <dgm:pt modelId="{A94883B9-A81A-4C6D-B8D0-EEAD7E5B51AC}" type="parTrans" cxnId="{87A2E867-B084-4615-969F-B494FE0D2993}">
      <dgm:prSet/>
      <dgm:spPr/>
      <dgm:t>
        <a:bodyPr/>
        <a:lstStyle/>
        <a:p>
          <a:endParaRPr lang="en-US"/>
        </a:p>
      </dgm:t>
    </dgm:pt>
    <dgm:pt modelId="{9F107767-B12E-4007-B8A4-F017B5F3B2FD}" type="sibTrans" cxnId="{87A2E867-B084-4615-969F-B494FE0D2993}">
      <dgm:prSet/>
      <dgm:spPr/>
      <dgm:t>
        <a:bodyPr/>
        <a:lstStyle/>
        <a:p>
          <a:endParaRPr lang="en-US"/>
        </a:p>
      </dgm:t>
    </dgm:pt>
    <dgm:pt modelId="{5D76B805-2336-4A9B-9970-457AB75142C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BE"/>
            <a:t>Telefoonnummer: </a:t>
          </a:r>
          <a:r>
            <a:rPr lang="nl-BE" b="0" i="0"/>
            <a:t>0498/167176 </a:t>
          </a:r>
          <a:endParaRPr lang="en-US"/>
        </a:p>
      </dgm:t>
    </dgm:pt>
    <dgm:pt modelId="{D14C7F89-F23D-40B2-A1B4-8CC3AA932A86}" type="parTrans" cxnId="{B51A55FD-A846-4B0F-A8A3-9A522D68BA9C}">
      <dgm:prSet/>
      <dgm:spPr/>
      <dgm:t>
        <a:bodyPr/>
        <a:lstStyle/>
        <a:p>
          <a:endParaRPr lang="en-US"/>
        </a:p>
      </dgm:t>
    </dgm:pt>
    <dgm:pt modelId="{234DB19F-09DC-4623-A292-366A3D176BF9}" type="sibTrans" cxnId="{B51A55FD-A846-4B0F-A8A3-9A522D68BA9C}">
      <dgm:prSet/>
      <dgm:spPr/>
      <dgm:t>
        <a:bodyPr/>
        <a:lstStyle/>
        <a:p>
          <a:endParaRPr lang="en-US"/>
        </a:p>
      </dgm:t>
    </dgm:pt>
    <dgm:pt modelId="{F143D52D-D4D0-49DB-BD9A-1BD552CD6C8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BE"/>
            <a:t>E-mailadres: boerderij@huppeldepup-vzw.be</a:t>
          </a:r>
          <a:endParaRPr lang="en-US"/>
        </a:p>
      </dgm:t>
    </dgm:pt>
    <dgm:pt modelId="{E28B3F38-3D95-44BC-A1C0-AD36C5CED9D9}" type="parTrans" cxnId="{DC4273DB-102E-42A8-B39B-D55C48545926}">
      <dgm:prSet/>
      <dgm:spPr/>
      <dgm:t>
        <a:bodyPr/>
        <a:lstStyle/>
        <a:p>
          <a:endParaRPr lang="en-US"/>
        </a:p>
      </dgm:t>
    </dgm:pt>
    <dgm:pt modelId="{E74EC764-A255-42EE-8144-8774C287808C}" type="sibTrans" cxnId="{DC4273DB-102E-42A8-B39B-D55C48545926}">
      <dgm:prSet/>
      <dgm:spPr/>
      <dgm:t>
        <a:bodyPr/>
        <a:lstStyle/>
        <a:p>
          <a:endParaRPr lang="en-US"/>
        </a:p>
      </dgm:t>
    </dgm:pt>
    <dgm:pt modelId="{B0C7AD63-9A72-4E80-8A17-1FC707651A68}" type="pres">
      <dgm:prSet presAssocID="{A3DEC242-2F2B-4224-A757-532C9E790766}" presName="root" presStyleCnt="0">
        <dgm:presLayoutVars>
          <dgm:dir/>
          <dgm:resizeHandles val="exact"/>
        </dgm:presLayoutVars>
      </dgm:prSet>
      <dgm:spPr/>
    </dgm:pt>
    <dgm:pt modelId="{80B9AC2D-6E3B-4726-9894-388CFE55158B}" type="pres">
      <dgm:prSet presAssocID="{44A78EA9-B57E-41C1-A21C-8AC21A9E4ABA}" presName="compNode" presStyleCnt="0"/>
      <dgm:spPr/>
    </dgm:pt>
    <dgm:pt modelId="{4B13168D-46B3-48F3-A605-748713A179C4}" type="pres">
      <dgm:prSet presAssocID="{44A78EA9-B57E-41C1-A21C-8AC21A9E4ABA}" presName="iconBgRect" presStyleLbl="bgShp" presStyleIdx="0" presStyleCnt="3"/>
      <dgm:spPr/>
    </dgm:pt>
    <dgm:pt modelId="{8ABEBC84-F2AA-4121-9A89-D09226CF477F}" type="pres">
      <dgm:prSet presAssocID="{44A78EA9-B57E-41C1-A21C-8AC21A9E4AB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10467ECA-0EBE-4276-90D1-8B7D9751DE66}" type="pres">
      <dgm:prSet presAssocID="{44A78EA9-B57E-41C1-A21C-8AC21A9E4ABA}" presName="spaceRect" presStyleCnt="0"/>
      <dgm:spPr/>
    </dgm:pt>
    <dgm:pt modelId="{B6D0DC60-1BC8-4A11-A77A-CE8F872E0BEF}" type="pres">
      <dgm:prSet presAssocID="{44A78EA9-B57E-41C1-A21C-8AC21A9E4ABA}" presName="textRect" presStyleLbl="revTx" presStyleIdx="0" presStyleCnt="3">
        <dgm:presLayoutVars>
          <dgm:chMax val="1"/>
          <dgm:chPref val="1"/>
        </dgm:presLayoutVars>
      </dgm:prSet>
      <dgm:spPr/>
    </dgm:pt>
    <dgm:pt modelId="{251CFAFB-DB71-4E9C-AACE-CDF796E30B9E}" type="pres">
      <dgm:prSet presAssocID="{9F107767-B12E-4007-B8A4-F017B5F3B2FD}" presName="sibTrans" presStyleCnt="0"/>
      <dgm:spPr/>
    </dgm:pt>
    <dgm:pt modelId="{56FF5025-9BC6-424E-8195-F27EA572D3EE}" type="pres">
      <dgm:prSet presAssocID="{5D76B805-2336-4A9B-9970-457AB75142CC}" presName="compNode" presStyleCnt="0"/>
      <dgm:spPr/>
    </dgm:pt>
    <dgm:pt modelId="{2466D725-AC8A-4E8C-BB38-10C521C8A7AB}" type="pres">
      <dgm:prSet presAssocID="{5D76B805-2336-4A9B-9970-457AB75142CC}" presName="iconBgRect" presStyleLbl="bgShp" presStyleIdx="1" presStyleCnt="3"/>
      <dgm:spPr/>
    </dgm:pt>
    <dgm:pt modelId="{5B70DF15-EDCD-4E98-8885-38D2DAF42405}" type="pres">
      <dgm:prSet presAssocID="{5D76B805-2336-4A9B-9970-457AB75142C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ndertitels"/>
        </a:ext>
      </dgm:extLst>
    </dgm:pt>
    <dgm:pt modelId="{DB6B2CC9-53A6-48A7-8236-1CAC5C039CC4}" type="pres">
      <dgm:prSet presAssocID="{5D76B805-2336-4A9B-9970-457AB75142CC}" presName="spaceRect" presStyleCnt="0"/>
      <dgm:spPr/>
    </dgm:pt>
    <dgm:pt modelId="{7A780536-292B-4AEF-A5C1-1ED7612A0F33}" type="pres">
      <dgm:prSet presAssocID="{5D76B805-2336-4A9B-9970-457AB75142CC}" presName="textRect" presStyleLbl="revTx" presStyleIdx="1" presStyleCnt="3">
        <dgm:presLayoutVars>
          <dgm:chMax val="1"/>
          <dgm:chPref val="1"/>
        </dgm:presLayoutVars>
      </dgm:prSet>
      <dgm:spPr/>
    </dgm:pt>
    <dgm:pt modelId="{A1D2ECD8-C07F-4AF7-8FB9-75CD3D6C4620}" type="pres">
      <dgm:prSet presAssocID="{234DB19F-09DC-4623-A292-366A3D176BF9}" presName="sibTrans" presStyleCnt="0"/>
      <dgm:spPr/>
    </dgm:pt>
    <dgm:pt modelId="{F312959E-DAC2-44D5-BF9D-A3D1FD66B2CB}" type="pres">
      <dgm:prSet presAssocID="{F143D52D-D4D0-49DB-BD9A-1BD552CD6C88}" presName="compNode" presStyleCnt="0"/>
      <dgm:spPr/>
    </dgm:pt>
    <dgm:pt modelId="{3F230852-4167-45EB-85F0-57E8FE1799B3}" type="pres">
      <dgm:prSet presAssocID="{F143D52D-D4D0-49DB-BD9A-1BD552CD6C88}" presName="iconBgRect" presStyleLbl="bgShp" presStyleIdx="2" presStyleCnt="3"/>
      <dgm:spPr/>
    </dgm:pt>
    <dgm:pt modelId="{65CA1D9E-328D-47E2-8C9C-E9D46CF9C622}" type="pres">
      <dgm:prSet presAssocID="{F143D52D-D4D0-49DB-BD9A-1BD552CD6C8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-mail"/>
        </a:ext>
      </dgm:extLst>
    </dgm:pt>
    <dgm:pt modelId="{88A8AD6D-0EF4-4676-844A-AFAE8333C7A5}" type="pres">
      <dgm:prSet presAssocID="{F143D52D-D4D0-49DB-BD9A-1BD552CD6C88}" presName="spaceRect" presStyleCnt="0"/>
      <dgm:spPr/>
    </dgm:pt>
    <dgm:pt modelId="{E6B0094A-C379-438D-8FB5-F9C783D67818}" type="pres">
      <dgm:prSet presAssocID="{F143D52D-D4D0-49DB-BD9A-1BD552CD6C8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7A2E867-B084-4615-969F-B494FE0D2993}" srcId="{A3DEC242-2F2B-4224-A757-532C9E790766}" destId="{44A78EA9-B57E-41C1-A21C-8AC21A9E4ABA}" srcOrd="0" destOrd="0" parTransId="{A94883B9-A81A-4C6D-B8D0-EEAD7E5B51AC}" sibTransId="{9F107767-B12E-4007-B8A4-F017B5F3B2FD}"/>
    <dgm:cxn modelId="{717DD24A-3A00-461F-9644-24FE8C933FB5}" type="presOf" srcId="{5D76B805-2336-4A9B-9970-457AB75142CC}" destId="{7A780536-292B-4AEF-A5C1-1ED7612A0F33}" srcOrd="0" destOrd="0" presId="urn:microsoft.com/office/officeart/2018/5/layout/IconCircleLabelList"/>
    <dgm:cxn modelId="{5C209C4D-099B-485E-A102-6223D8A86FED}" type="presOf" srcId="{A3DEC242-2F2B-4224-A757-532C9E790766}" destId="{B0C7AD63-9A72-4E80-8A17-1FC707651A68}" srcOrd="0" destOrd="0" presId="urn:microsoft.com/office/officeart/2018/5/layout/IconCircleLabelList"/>
    <dgm:cxn modelId="{E02287B1-34DC-46A3-84DB-FB575FB0B18C}" type="presOf" srcId="{F143D52D-D4D0-49DB-BD9A-1BD552CD6C88}" destId="{E6B0094A-C379-438D-8FB5-F9C783D67818}" srcOrd="0" destOrd="0" presId="urn:microsoft.com/office/officeart/2018/5/layout/IconCircleLabelList"/>
    <dgm:cxn modelId="{50B5B6D3-24EC-4911-8CB1-D97B389496C2}" type="presOf" srcId="{44A78EA9-B57E-41C1-A21C-8AC21A9E4ABA}" destId="{B6D0DC60-1BC8-4A11-A77A-CE8F872E0BEF}" srcOrd="0" destOrd="0" presId="urn:microsoft.com/office/officeart/2018/5/layout/IconCircleLabelList"/>
    <dgm:cxn modelId="{DC4273DB-102E-42A8-B39B-D55C48545926}" srcId="{A3DEC242-2F2B-4224-A757-532C9E790766}" destId="{F143D52D-D4D0-49DB-BD9A-1BD552CD6C88}" srcOrd="2" destOrd="0" parTransId="{E28B3F38-3D95-44BC-A1C0-AD36C5CED9D9}" sibTransId="{E74EC764-A255-42EE-8144-8774C287808C}"/>
    <dgm:cxn modelId="{B51A55FD-A846-4B0F-A8A3-9A522D68BA9C}" srcId="{A3DEC242-2F2B-4224-A757-532C9E790766}" destId="{5D76B805-2336-4A9B-9970-457AB75142CC}" srcOrd="1" destOrd="0" parTransId="{D14C7F89-F23D-40B2-A1B4-8CC3AA932A86}" sibTransId="{234DB19F-09DC-4623-A292-366A3D176BF9}"/>
    <dgm:cxn modelId="{B904372E-EC90-42BC-9E3D-07F78BE054C5}" type="presParOf" srcId="{B0C7AD63-9A72-4E80-8A17-1FC707651A68}" destId="{80B9AC2D-6E3B-4726-9894-388CFE55158B}" srcOrd="0" destOrd="0" presId="urn:microsoft.com/office/officeart/2018/5/layout/IconCircleLabelList"/>
    <dgm:cxn modelId="{D078205F-5993-464F-A5F2-5311FBAF763C}" type="presParOf" srcId="{80B9AC2D-6E3B-4726-9894-388CFE55158B}" destId="{4B13168D-46B3-48F3-A605-748713A179C4}" srcOrd="0" destOrd="0" presId="urn:microsoft.com/office/officeart/2018/5/layout/IconCircleLabelList"/>
    <dgm:cxn modelId="{5F04BAEB-E1D9-487E-8AD3-9BC2A1F12763}" type="presParOf" srcId="{80B9AC2D-6E3B-4726-9894-388CFE55158B}" destId="{8ABEBC84-F2AA-4121-9A89-D09226CF477F}" srcOrd="1" destOrd="0" presId="urn:microsoft.com/office/officeart/2018/5/layout/IconCircleLabelList"/>
    <dgm:cxn modelId="{30BF0ED1-7B93-4A86-AFA5-E12333C3B6BB}" type="presParOf" srcId="{80B9AC2D-6E3B-4726-9894-388CFE55158B}" destId="{10467ECA-0EBE-4276-90D1-8B7D9751DE66}" srcOrd="2" destOrd="0" presId="urn:microsoft.com/office/officeart/2018/5/layout/IconCircleLabelList"/>
    <dgm:cxn modelId="{1C0CA63C-51F3-4AED-A4D6-B192241817AD}" type="presParOf" srcId="{80B9AC2D-6E3B-4726-9894-388CFE55158B}" destId="{B6D0DC60-1BC8-4A11-A77A-CE8F872E0BEF}" srcOrd="3" destOrd="0" presId="urn:microsoft.com/office/officeart/2018/5/layout/IconCircleLabelList"/>
    <dgm:cxn modelId="{B601732B-29ED-40EC-9BD9-9F1797673B60}" type="presParOf" srcId="{B0C7AD63-9A72-4E80-8A17-1FC707651A68}" destId="{251CFAFB-DB71-4E9C-AACE-CDF796E30B9E}" srcOrd="1" destOrd="0" presId="urn:microsoft.com/office/officeart/2018/5/layout/IconCircleLabelList"/>
    <dgm:cxn modelId="{9AE03E70-DE10-4965-AEE2-A7AEC97EBFB4}" type="presParOf" srcId="{B0C7AD63-9A72-4E80-8A17-1FC707651A68}" destId="{56FF5025-9BC6-424E-8195-F27EA572D3EE}" srcOrd="2" destOrd="0" presId="urn:microsoft.com/office/officeart/2018/5/layout/IconCircleLabelList"/>
    <dgm:cxn modelId="{628250DB-F527-46B4-996E-AB76E5975668}" type="presParOf" srcId="{56FF5025-9BC6-424E-8195-F27EA572D3EE}" destId="{2466D725-AC8A-4E8C-BB38-10C521C8A7AB}" srcOrd="0" destOrd="0" presId="urn:microsoft.com/office/officeart/2018/5/layout/IconCircleLabelList"/>
    <dgm:cxn modelId="{58B9AA97-F4B8-456A-B6F9-B477FDA49F47}" type="presParOf" srcId="{56FF5025-9BC6-424E-8195-F27EA572D3EE}" destId="{5B70DF15-EDCD-4E98-8885-38D2DAF42405}" srcOrd="1" destOrd="0" presId="urn:microsoft.com/office/officeart/2018/5/layout/IconCircleLabelList"/>
    <dgm:cxn modelId="{92ED2A6A-DD66-4176-8F34-B520D665DCB8}" type="presParOf" srcId="{56FF5025-9BC6-424E-8195-F27EA572D3EE}" destId="{DB6B2CC9-53A6-48A7-8236-1CAC5C039CC4}" srcOrd="2" destOrd="0" presId="urn:microsoft.com/office/officeart/2018/5/layout/IconCircleLabelList"/>
    <dgm:cxn modelId="{E834C738-F926-4C85-807D-7B615D1516C4}" type="presParOf" srcId="{56FF5025-9BC6-424E-8195-F27EA572D3EE}" destId="{7A780536-292B-4AEF-A5C1-1ED7612A0F33}" srcOrd="3" destOrd="0" presId="urn:microsoft.com/office/officeart/2018/5/layout/IconCircleLabelList"/>
    <dgm:cxn modelId="{3F2AF46D-9AE4-4028-985E-80C411E6949F}" type="presParOf" srcId="{B0C7AD63-9A72-4E80-8A17-1FC707651A68}" destId="{A1D2ECD8-C07F-4AF7-8FB9-75CD3D6C4620}" srcOrd="3" destOrd="0" presId="urn:microsoft.com/office/officeart/2018/5/layout/IconCircleLabelList"/>
    <dgm:cxn modelId="{E660653A-F530-42DD-8537-7A7AD8E73CA5}" type="presParOf" srcId="{B0C7AD63-9A72-4E80-8A17-1FC707651A68}" destId="{F312959E-DAC2-44D5-BF9D-A3D1FD66B2CB}" srcOrd="4" destOrd="0" presId="urn:microsoft.com/office/officeart/2018/5/layout/IconCircleLabelList"/>
    <dgm:cxn modelId="{4BD137B0-E3A4-4794-B918-D08A55271AEC}" type="presParOf" srcId="{F312959E-DAC2-44D5-BF9D-A3D1FD66B2CB}" destId="{3F230852-4167-45EB-85F0-57E8FE1799B3}" srcOrd="0" destOrd="0" presId="urn:microsoft.com/office/officeart/2018/5/layout/IconCircleLabelList"/>
    <dgm:cxn modelId="{81B77B73-79D9-4D32-86CA-CB611EC42973}" type="presParOf" srcId="{F312959E-DAC2-44D5-BF9D-A3D1FD66B2CB}" destId="{65CA1D9E-328D-47E2-8C9C-E9D46CF9C622}" srcOrd="1" destOrd="0" presId="urn:microsoft.com/office/officeart/2018/5/layout/IconCircleLabelList"/>
    <dgm:cxn modelId="{1D7E1E3E-E995-436D-BB24-1628C3497A1A}" type="presParOf" srcId="{F312959E-DAC2-44D5-BF9D-A3D1FD66B2CB}" destId="{88A8AD6D-0EF4-4676-844A-AFAE8333C7A5}" srcOrd="2" destOrd="0" presId="urn:microsoft.com/office/officeart/2018/5/layout/IconCircleLabelList"/>
    <dgm:cxn modelId="{A40D0675-6EC8-45A1-B574-80CCB51D3460}" type="presParOf" srcId="{F312959E-DAC2-44D5-BF9D-A3D1FD66B2CB}" destId="{E6B0094A-C379-438D-8FB5-F9C783D6781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A8446-86CA-491D-AE0E-A5C0C8A7F006}">
      <dsp:nvSpPr>
        <dsp:cNvPr id="0" name=""/>
        <dsp:cNvSpPr/>
      </dsp:nvSpPr>
      <dsp:spPr>
        <a:xfrm>
          <a:off x="0" y="1998"/>
          <a:ext cx="96181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91A876-D7DF-449C-A56C-2F575122EE78}">
      <dsp:nvSpPr>
        <dsp:cNvPr id="0" name=""/>
        <dsp:cNvSpPr/>
      </dsp:nvSpPr>
      <dsp:spPr>
        <a:xfrm>
          <a:off x="0" y="1998"/>
          <a:ext cx="9618133" cy="6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Wie zijn we? </a:t>
          </a:r>
          <a:endParaRPr lang="en-US" sz="3200" kern="1200"/>
        </a:p>
      </dsp:txBody>
      <dsp:txXfrm>
        <a:off x="0" y="1998"/>
        <a:ext cx="9618133" cy="681580"/>
      </dsp:txXfrm>
    </dsp:sp>
    <dsp:sp modelId="{38C50AEE-DDDE-410B-BC88-E9F0C5DBC76D}">
      <dsp:nvSpPr>
        <dsp:cNvPr id="0" name=""/>
        <dsp:cNvSpPr/>
      </dsp:nvSpPr>
      <dsp:spPr>
        <a:xfrm>
          <a:off x="0" y="683579"/>
          <a:ext cx="961813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D5EFF-75C1-4AB1-A99B-5D9455BDD501}">
      <dsp:nvSpPr>
        <dsp:cNvPr id="0" name=""/>
        <dsp:cNvSpPr/>
      </dsp:nvSpPr>
      <dsp:spPr>
        <a:xfrm>
          <a:off x="0" y="683579"/>
          <a:ext cx="9618133" cy="6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Wat doen we?</a:t>
          </a:r>
          <a:endParaRPr lang="en-US" sz="3200" kern="1200"/>
        </a:p>
      </dsp:txBody>
      <dsp:txXfrm>
        <a:off x="0" y="683579"/>
        <a:ext cx="9618133" cy="681580"/>
      </dsp:txXfrm>
    </dsp:sp>
    <dsp:sp modelId="{2F432D33-B618-4C36-9984-EF49DE2C8BE3}">
      <dsp:nvSpPr>
        <dsp:cNvPr id="0" name=""/>
        <dsp:cNvSpPr/>
      </dsp:nvSpPr>
      <dsp:spPr>
        <a:xfrm>
          <a:off x="0" y="1365160"/>
          <a:ext cx="96181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77993-0AF1-4243-AB71-DC12AA60A8E9}">
      <dsp:nvSpPr>
        <dsp:cNvPr id="0" name=""/>
        <dsp:cNvSpPr/>
      </dsp:nvSpPr>
      <dsp:spPr>
        <a:xfrm>
          <a:off x="0" y="1365160"/>
          <a:ext cx="9618133" cy="6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Voor wie?  </a:t>
          </a:r>
          <a:endParaRPr lang="en-US" sz="3200" kern="1200"/>
        </a:p>
      </dsp:txBody>
      <dsp:txXfrm>
        <a:off x="0" y="1365160"/>
        <a:ext cx="9618133" cy="681580"/>
      </dsp:txXfrm>
    </dsp:sp>
    <dsp:sp modelId="{9E5C5C3F-A146-4FA5-9FB9-1594D903D573}">
      <dsp:nvSpPr>
        <dsp:cNvPr id="0" name=""/>
        <dsp:cNvSpPr/>
      </dsp:nvSpPr>
      <dsp:spPr>
        <a:xfrm>
          <a:off x="0" y="2046740"/>
          <a:ext cx="961813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1552E-2286-4D04-822F-2AD245000941}">
      <dsp:nvSpPr>
        <dsp:cNvPr id="0" name=""/>
        <dsp:cNvSpPr/>
      </dsp:nvSpPr>
      <dsp:spPr>
        <a:xfrm>
          <a:off x="0" y="2046741"/>
          <a:ext cx="9618133" cy="6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kostprijs</a:t>
          </a:r>
          <a:endParaRPr lang="en-US" sz="3200" kern="1200"/>
        </a:p>
      </dsp:txBody>
      <dsp:txXfrm>
        <a:off x="0" y="2046741"/>
        <a:ext cx="9618133" cy="681580"/>
      </dsp:txXfrm>
    </dsp:sp>
    <dsp:sp modelId="{B32ED9D8-EFFD-4125-A163-64492701F79E}">
      <dsp:nvSpPr>
        <dsp:cNvPr id="0" name=""/>
        <dsp:cNvSpPr/>
      </dsp:nvSpPr>
      <dsp:spPr>
        <a:xfrm>
          <a:off x="0" y="2728321"/>
          <a:ext cx="9618133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A0CBB-6FEB-4D7A-BAEE-7A82E504A463}">
      <dsp:nvSpPr>
        <dsp:cNvPr id="0" name=""/>
        <dsp:cNvSpPr/>
      </dsp:nvSpPr>
      <dsp:spPr>
        <a:xfrm>
          <a:off x="0" y="2728321"/>
          <a:ext cx="9618133" cy="6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Hoe aanmelden?</a:t>
          </a:r>
          <a:endParaRPr lang="en-US" sz="3200" kern="1200"/>
        </a:p>
      </dsp:txBody>
      <dsp:txXfrm>
        <a:off x="0" y="2728321"/>
        <a:ext cx="9618133" cy="681580"/>
      </dsp:txXfrm>
    </dsp:sp>
    <dsp:sp modelId="{3169A77C-F2E4-4301-9519-B082634D3046}">
      <dsp:nvSpPr>
        <dsp:cNvPr id="0" name=""/>
        <dsp:cNvSpPr/>
      </dsp:nvSpPr>
      <dsp:spPr>
        <a:xfrm>
          <a:off x="0" y="3409902"/>
          <a:ext cx="96181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024E4A-DA8B-43B2-B12F-4F869D502F47}">
      <dsp:nvSpPr>
        <dsp:cNvPr id="0" name=""/>
        <dsp:cNvSpPr/>
      </dsp:nvSpPr>
      <dsp:spPr>
        <a:xfrm>
          <a:off x="0" y="3409902"/>
          <a:ext cx="9618133" cy="6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Contact</a:t>
          </a:r>
          <a:endParaRPr lang="en-US" sz="3200" kern="1200"/>
        </a:p>
      </dsp:txBody>
      <dsp:txXfrm>
        <a:off x="0" y="3409902"/>
        <a:ext cx="9618133" cy="6815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44844-3B94-4ECB-B3CD-2EA5B3D96D1E}">
      <dsp:nvSpPr>
        <dsp:cNvPr id="0" name=""/>
        <dsp:cNvSpPr/>
      </dsp:nvSpPr>
      <dsp:spPr>
        <a:xfrm>
          <a:off x="0" y="0"/>
          <a:ext cx="6877049" cy="8539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Sociaal tarief: 10 euro per halve dag </a:t>
          </a:r>
          <a:endParaRPr lang="en-US" sz="2300" kern="1200"/>
        </a:p>
      </dsp:txBody>
      <dsp:txXfrm>
        <a:off x="25010" y="25010"/>
        <a:ext cx="5883452" cy="803896"/>
      </dsp:txXfrm>
    </dsp:sp>
    <dsp:sp modelId="{8C10CFC2-B209-4787-9691-B699730E2809}">
      <dsp:nvSpPr>
        <dsp:cNvPr id="0" name=""/>
        <dsp:cNvSpPr/>
      </dsp:nvSpPr>
      <dsp:spPr>
        <a:xfrm>
          <a:off x="575952" y="1009173"/>
          <a:ext cx="6877049" cy="8539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VAPH tarief: 25 euro per halve dag </a:t>
          </a:r>
          <a:endParaRPr lang="en-US" sz="2300" kern="1200"/>
        </a:p>
      </dsp:txBody>
      <dsp:txXfrm>
        <a:off x="600962" y="1034183"/>
        <a:ext cx="5696031" cy="803896"/>
      </dsp:txXfrm>
    </dsp:sp>
    <dsp:sp modelId="{6FDEB6C4-98A4-4BDE-9DCF-D09B93E7CA0C}">
      <dsp:nvSpPr>
        <dsp:cNvPr id="0" name=""/>
        <dsp:cNvSpPr/>
      </dsp:nvSpPr>
      <dsp:spPr>
        <a:xfrm>
          <a:off x="1143309" y="2018347"/>
          <a:ext cx="6877049" cy="8539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Individuele begeleiding: 25 euro per halve dag</a:t>
          </a:r>
          <a:endParaRPr lang="en-US" sz="2300" kern="1200"/>
        </a:p>
      </dsp:txBody>
      <dsp:txXfrm>
        <a:off x="1168319" y="2043357"/>
        <a:ext cx="5704627" cy="803896"/>
      </dsp:txXfrm>
    </dsp:sp>
    <dsp:sp modelId="{A271B224-83CB-4601-9861-FF3B2C38F8CE}">
      <dsp:nvSpPr>
        <dsp:cNvPr id="0" name=""/>
        <dsp:cNvSpPr/>
      </dsp:nvSpPr>
      <dsp:spPr>
        <a:xfrm>
          <a:off x="1719262" y="3027520"/>
          <a:ext cx="6877049" cy="8539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Dierentherapie/ hippotherapie: 30 euro voor 1 uur</a:t>
          </a:r>
          <a:endParaRPr lang="en-US" sz="2300" kern="1200"/>
        </a:p>
      </dsp:txBody>
      <dsp:txXfrm>
        <a:off x="1744272" y="3052530"/>
        <a:ext cx="5696031" cy="803896"/>
      </dsp:txXfrm>
    </dsp:sp>
    <dsp:sp modelId="{C9FBAB3E-8371-41A2-B09D-B10253C5B15D}">
      <dsp:nvSpPr>
        <dsp:cNvPr id="0" name=""/>
        <dsp:cNvSpPr/>
      </dsp:nvSpPr>
      <dsp:spPr>
        <a:xfrm>
          <a:off x="6322004" y="654022"/>
          <a:ext cx="555045" cy="55504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6446889" y="654022"/>
        <a:ext cx="305275" cy="417671"/>
      </dsp:txXfrm>
    </dsp:sp>
    <dsp:sp modelId="{DAA2BE69-CC3F-47BB-8923-6603EC4865E1}">
      <dsp:nvSpPr>
        <dsp:cNvPr id="0" name=""/>
        <dsp:cNvSpPr/>
      </dsp:nvSpPr>
      <dsp:spPr>
        <a:xfrm>
          <a:off x="6897957" y="1663195"/>
          <a:ext cx="555045" cy="55504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7022842" y="1663195"/>
        <a:ext cx="305275" cy="417671"/>
      </dsp:txXfrm>
    </dsp:sp>
    <dsp:sp modelId="{2FD7EEE6-7AF0-4AE9-A229-E3D29FC147C4}">
      <dsp:nvSpPr>
        <dsp:cNvPr id="0" name=""/>
        <dsp:cNvSpPr/>
      </dsp:nvSpPr>
      <dsp:spPr>
        <a:xfrm>
          <a:off x="7465313" y="2672369"/>
          <a:ext cx="555045" cy="55504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7590198" y="2672369"/>
        <a:ext cx="305275" cy="4176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778CB-0B3B-41D3-93CE-7BF60FE157D5}">
      <dsp:nvSpPr>
        <dsp:cNvPr id="0" name=""/>
        <dsp:cNvSpPr/>
      </dsp:nvSpPr>
      <dsp:spPr>
        <a:xfrm>
          <a:off x="552083" y="567886"/>
          <a:ext cx="1544062" cy="15440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27AD9-C09D-4977-9C9D-77EE89DD0540}">
      <dsp:nvSpPr>
        <dsp:cNvPr id="0" name=""/>
        <dsp:cNvSpPr/>
      </dsp:nvSpPr>
      <dsp:spPr>
        <a:xfrm>
          <a:off x="881146" y="896949"/>
          <a:ext cx="885937" cy="885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A44C-B7C3-4ECF-8A57-D9232852F16B}">
      <dsp:nvSpPr>
        <dsp:cNvPr id="0" name=""/>
        <dsp:cNvSpPr/>
      </dsp:nvSpPr>
      <dsp:spPr>
        <a:xfrm>
          <a:off x="58490" y="2592886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/>
            <a:t>Mail naar: </a:t>
          </a:r>
          <a:r>
            <a:rPr lang="nl-NL" sz="1600" kern="1200">
              <a:hlinkClick xmlns:r="http://schemas.openxmlformats.org/officeDocument/2006/relationships" r:id="rId3"/>
            </a:rPr>
            <a:t>begleiding@boerderij-huppeldepup.be</a:t>
          </a:r>
          <a:endParaRPr lang="en-US" sz="1600" kern="1200"/>
        </a:p>
      </dsp:txBody>
      <dsp:txXfrm>
        <a:off x="58490" y="2592886"/>
        <a:ext cx="2531250" cy="720000"/>
      </dsp:txXfrm>
    </dsp:sp>
    <dsp:sp modelId="{CDA3CB96-1C74-488B-B689-16CBB462F01C}">
      <dsp:nvSpPr>
        <dsp:cNvPr id="0" name=""/>
        <dsp:cNvSpPr/>
      </dsp:nvSpPr>
      <dsp:spPr>
        <a:xfrm>
          <a:off x="3526302" y="567886"/>
          <a:ext cx="1544062" cy="15440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45BED-2ED6-4A56-BEDF-267C12877239}">
      <dsp:nvSpPr>
        <dsp:cNvPr id="0" name=""/>
        <dsp:cNvSpPr/>
      </dsp:nvSpPr>
      <dsp:spPr>
        <a:xfrm>
          <a:off x="3855365" y="896949"/>
          <a:ext cx="885937" cy="88593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17C8C2-E4B8-4EDF-A8CD-3A2C21CE6EB8}">
      <dsp:nvSpPr>
        <dsp:cNvPr id="0" name=""/>
        <dsp:cNvSpPr/>
      </dsp:nvSpPr>
      <dsp:spPr>
        <a:xfrm>
          <a:off x="3032709" y="2592886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/>
            <a:t>Intake </a:t>
          </a:r>
          <a:endParaRPr lang="en-US" sz="1600" kern="1200"/>
        </a:p>
      </dsp:txBody>
      <dsp:txXfrm>
        <a:off x="3032709" y="2592886"/>
        <a:ext cx="2531250" cy="720000"/>
      </dsp:txXfrm>
    </dsp:sp>
    <dsp:sp modelId="{91BED957-D75A-4D29-AA71-B6DE88294DD0}">
      <dsp:nvSpPr>
        <dsp:cNvPr id="0" name=""/>
        <dsp:cNvSpPr/>
      </dsp:nvSpPr>
      <dsp:spPr>
        <a:xfrm>
          <a:off x="6500521" y="567886"/>
          <a:ext cx="1544062" cy="15440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B0650-F93D-473A-9051-315C5AB28F20}">
      <dsp:nvSpPr>
        <dsp:cNvPr id="0" name=""/>
        <dsp:cNvSpPr/>
      </dsp:nvSpPr>
      <dsp:spPr>
        <a:xfrm>
          <a:off x="6829584" y="896949"/>
          <a:ext cx="885937" cy="88593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415FE-0388-44F3-A115-54A2970C682F}">
      <dsp:nvSpPr>
        <dsp:cNvPr id="0" name=""/>
        <dsp:cNvSpPr/>
      </dsp:nvSpPr>
      <dsp:spPr>
        <a:xfrm>
          <a:off x="6006927" y="2592886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/>
            <a:t>Eventuele wachtlijst</a:t>
          </a:r>
          <a:endParaRPr lang="en-US" sz="1600" kern="1200"/>
        </a:p>
      </dsp:txBody>
      <dsp:txXfrm>
        <a:off x="6006927" y="2592886"/>
        <a:ext cx="25312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3168D-46B3-48F3-A605-748713A179C4}">
      <dsp:nvSpPr>
        <dsp:cNvPr id="0" name=""/>
        <dsp:cNvSpPr/>
      </dsp:nvSpPr>
      <dsp:spPr>
        <a:xfrm>
          <a:off x="552083" y="567886"/>
          <a:ext cx="1544062" cy="15440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EBC84-F2AA-4121-9A89-D09226CF477F}">
      <dsp:nvSpPr>
        <dsp:cNvPr id="0" name=""/>
        <dsp:cNvSpPr/>
      </dsp:nvSpPr>
      <dsp:spPr>
        <a:xfrm>
          <a:off x="881146" y="896949"/>
          <a:ext cx="885937" cy="885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D0DC60-1BC8-4A11-A77A-CE8F872E0BEF}">
      <dsp:nvSpPr>
        <dsp:cNvPr id="0" name=""/>
        <dsp:cNvSpPr/>
      </dsp:nvSpPr>
      <dsp:spPr>
        <a:xfrm>
          <a:off x="58490" y="2592886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1600" kern="1200"/>
            <a:t>Adres: Warandestraat 48 - 1851 Humbeek</a:t>
          </a:r>
          <a:endParaRPr lang="en-US" sz="1600" kern="1200"/>
        </a:p>
      </dsp:txBody>
      <dsp:txXfrm>
        <a:off x="58490" y="2592886"/>
        <a:ext cx="2531250" cy="720000"/>
      </dsp:txXfrm>
    </dsp:sp>
    <dsp:sp modelId="{2466D725-AC8A-4E8C-BB38-10C521C8A7AB}">
      <dsp:nvSpPr>
        <dsp:cNvPr id="0" name=""/>
        <dsp:cNvSpPr/>
      </dsp:nvSpPr>
      <dsp:spPr>
        <a:xfrm>
          <a:off x="3526302" y="567886"/>
          <a:ext cx="1544062" cy="15440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0DF15-EDCD-4E98-8885-38D2DAF42405}">
      <dsp:nvSpPr>
        <dsp:cNvPr id="0" name=""/>
        <dsp:cNvSpPr/>
      </dsp:nvSpPr>
      <dsp:spPr>
        <a:xfrm>
          <a:off x="3855365" y="896949"/>
          <a:ext cx="885937" cy="8859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80536-292B-4AEF-A5C1-1ED7612A0F33}">
      <dsp:nvSpPr>
        <dsp:cNvPr id="0" name=""/>
        <dsp:cNvSpPr/>
      </dsp:nvSpPr>
      <dsp:spPr>
        <a:xfrm>
          <a:off x="3032709" y="2592886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1600" kern="1200"/>
            <a:t>Telefoonnummer: </a:t>
          </a:r>
          <a:r>
            <a:rPr lang="nl-BE" sz="1600" b="0" i="0" kern="1200"/>
            <a:t>0498/167176 </a:t>
          </a:r>
          <a:endParaRPr lang="en-US" sz="1600" kern="1200"/>
        </a:p>
      </dsp:txBody>
      <dsp:txXfrm>
        <a:off x="3032709" y="2592886"/>
        <a:ext cx="2531250" cy="720000"/>
      </dsp:txXfrm>
    </dsp:sp>
    <dsp:sp modelId="{3F230852-4167-45EB-85F0-57E8FE1799B3}">
      <dsp:nvSpPr>
        <dsp:cNvPr id="0" name=""/>
        <dsp:cNvSpPr/>
      </dsp:nvSpPr>
      <dsp:spPr>
        <a:xfrm>
          <a:off x="6500521" y="567886"/>
          <a:ext cx="1544062" cy="15440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A1D9E-328D-47E2-8C9C-E9D46CF9C622}">
      <dsp:nvSpPr>
        <dsp:cNvPr id="0" name=""/>
        <dsp:cNvSpPr/>
      </dsp:nvSpPr>
      <dsp:spPr>
        <a:xfrm>
          <a:off x="6829584" y="896949"/>
          <a:ext cx="885937" cy="8859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0094A-C379-438D-8FB5-F9C783D67818}">
      <dsp:nvSpPr>
        <dsp:cNvPr id="0" name=""/>
        <dsp:cNvSpPr/>
      </dsp:nvSpPr>
      <dsp:spPr>
        <a:xfrm>
          <a:off x="6006927" y="2592886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1600" kern="1200"/>
            <a:t>E-mailadres: boerderij@huppeldepup-vzw.be</a:t>
          </a:r>
          <a:endParaRPr lang="en-US" sz="1600" kern="1200"/>
        </a:p>
      </dsp:txBody>
      <dsp:txXfrm>
        <a:off x="6006927" y="2592886"/>
        <a:ext cx="253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645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3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341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0685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6106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9814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5911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587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312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5843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2124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212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1307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031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954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06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5420E-8770-4557-8D7B-3B097DCD10D2}" type="datetimeFigureOut">
              <a:rPr lang="nl-BE" smtClean="0"/>
              <a:t>12/01/2022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053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60BBD04-3EF9-4F8A-AA50-B74E35879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78" y="0"/>
            <a:ext cx="8451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37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5F87C-03DC-4A96-98BF-63BC4014D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Contact </a:t>
            </a:r>
          </a:p>
        </p:txBody>
      </p:sp>
      <p:graphicFrame>
        <p:nvGraphicFramePr>
          <p:cNvPr id="8" name="Tijdelijke aanduiding voor inhoud 2">
            <a:extLst>
              <a:ext uri="{FF2B5EF4-FFF2-40B4-BE49-F238E27FC236}">
                <a16:creationId xmlns:a16="http://schemas.microsoft.com/office/drawing/2014/main" id="{7ED3E0FD-5407-4454-90E4-E3B30C9DAF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0627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F4849D-29F1-459A-AC7D-115BD88D3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nl-BE" dirty="0"/>
              <a:t>Inhoud 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5F68E3D2-499F-4D1E-BEC8-0100C8DD3E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2822786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6269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9CBB306-8362-4E9F-8E8F-724CB89A5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C34335B-42E4-48EF-9DBE-5B999B24A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9666" b="19507"/>
          <a:stretch/>
        </p:blipFill>
        <p:spPr>
          <a:xfrm>
            <a:off x="20" y="10"/>
            <a:ext cx="7259971" cy="6856105"/>
          </a:xfrm>
          <a:custGeom>
            <a:avLst/>
            <a:gdLst/>
            <a:ahLst/>
            <a:cxnLst/>
            <a:rect l="l" t="t" r="r" b="b"/>
            <a:pathLst>
              <a:path w="7259991" h="6856115">
                <a:moveTo>
                  <a:pt x="0" y="0"/>
                </a:moveTo>
                <a:lnTo>
                  <a:pt x="5841644" y="0"/>
                </a:lnTo>
                <a:lnTo>
                  <a:pt x="7253976" y="4479990"/>
                </a:lnTo>
                <a:lnTo>
                  <a:pt x="7259991" y="4484422"/>
                </a:lnTo>
                <a:lnTo>
                  <a:pt x="5514446" y="6852824"/>
                </a:lnTo>
                <a:lnTo>
                  <a:pt x="6776547" y="6852824"/>
                </a:lnTo>
                <a:lnTo>
                  <a:pt x="6776547" y="6856115"/>
                </a:lnTo>
                <a:lnTo>
                  <a:pt x="0" y="6856115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63B7A7-8931-44B6-8F3A-213A9F4D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0"/>
            <a:ext cx="5217538" cy="1320800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chemeClr val="tx1"/>
                </a:solidFill>
              </a:rPr>
              <a:t>Wie zijn we?</a:t>
            </a:r>
          </a:p>
        </p:txBody>
      </p:sp>
      <p:sp>
        <p:nvSpPr>
          <p:cNvPr id="16" name="Isosceles Triangle 8">
            <a:extLst>
              <a:ext uri="{FF2B5EF4-FFF2-40B4-BE49-F238E27FC236}">
                <a16:creationId xmlns:a16="http://schemas.microsoft.com/office/drawing/2014/main" id="{F19F8C88-9B7E-4596-8D09-DF90F41CA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98F7EE-92F0-4A89-A228-B577CD0E3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63" y="2160589"/>
            <a:ext cx="521160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Een plek</a:t>
            </a:r>
          </a:p>
          <a:p>
            <a:r>
              <a:rPr lang="nl-BE" dirty="0"/>
              <a:t>waar iedereen zichzelf kan zijn</a:t>
            </a:r>
          </a:p>
          <a:p>
            <a:r>
              <a:rPr lang="nl-BE" dirty="0"/>
              <a:t>waar je tot rust kan komen</a:t>
            </a:r>
          </a:p>
          <a:p>
            <a:r>
              <a:rPr lang="nl-BE" dirty="0"/>
              <a:t>tussen de dieren </a:t>
            </a:r>
          </a:p>
          <a:p>
            <a:r>
              <a:rPr lang="nl-BE" dirty="0"/>
              <a:t>in de natuur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7EB7249-1AED-4CA1-833C-7C9785179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75" r="-2" b="22740"/>
          <a:stretch/>
        </p:blipFill>
        <p:spPr>
          <a:xfrm>
            <a:off x="5883882" y="10"/>
            <a:ext cx="6304947" cy="2285990"/>
          </a:xfrm>
          <a:custGeom>
            <a:avLst/>
            <a:gdLst/>
            <a:ahLst/>
            <a:cxnLst/>
            <a:rect l="l" t="t" r="r" b="b"/>
            <a:pathLst>
              <a:path w="6304947" h="2286000">
                <a:moveTo>
                  <a:pt x="0" y="0"/>
                </a:moveTo>
                <a:lnTo>
                  <a:pt x="6304947" y="0"/>
                </a:lnTo>
                <a:lnTo>
                  <a:pt x="6304947" y="2286000"/>
                </a:lnTo>
                <a:lnTo>
                  <a:pt x="720670" y="2286000"/>
                </a:lnTo>
                <a:close/>
              </a:path>
            </a:pathLst>
          </a:cu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CDFCE3EB-D8EE-4ECA-9D06-6979FD35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B19730B-5605-4347-84D0-752F541BC5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234" r="2" b="14003"/>
          <a:stretch/>
        </p:blipFill>
        <p:spPr>
          <a:xfrm>
            <a:off x="6604548" y="2286000"/>
            <a:ext cx="5584275" cy="2286000"/>
          </a:xfrm>
          <a:custGeom>
            <a:avLst/>
            <a:gdLst/>
            <a:ahLst/>
            <a:cxnLst/>
            <a:rect l="l" t="t" r="r" b="b"/>
            <a:pathLst>
              <a:path w="5584275" h="2286000">
                <a:moveTo>
                  <a:pt x="0" y="0"/>
                </a:moveTo>
                <a:lnTo>
                  <a:pt x="5584275" y="0"/>
                </a:lnTo>
                <a:lnTo>
                  <a:pt x="5584275" y="2286000"/>
                </a:lnTo>
                <a:lnTo>
                  <a:pt x="626046" y="2286000"/>
                </a:lnTo>
                <a:lnTo>
                  <a:pt x="692258" y="2195876"/>
                </a:lnTo>
                <a:close/>
              </a:path>
            </a:pathLst>
          </a:cu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69C999E-B154-45E9-BD98-891F5130DC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742" r="-1" b="21687"/>
          <a:stretch/>
        </p:blipFill>
        <p:spPr>
          <a:xfrm>
            <a:off x="5551109" y="4572000"/>
            <a:ext cx="6640888" cy="2286000"/>
          </a:xfrm>
          <a:custGeom>
            <a:avLst/>
            <a:gdLst/>
            <a:ahLst/>
            <a:cxnLst/>
            <a:rect l="l" t="t" r="r" b="b"/>
            <a:pathLst>
              <a:path w="6640888" h="2286000">
                <a:moveTo>
                  <a:pt x="1679482" y="0"/>
                </a:moveTo>
                <a:lnTo>
                  <a:pt x="6640888" y="0"/>
                </a:lnTo>
                <a:lnTo>
                  <a:pt x="6640888" y="2286000"/>
                </a:lnTo>
                <a:lnTo>
                  <a:pt x="0" y="2286000"/>
                </a:lnTo>
                <a:close/>
              </a:path>
            </a:pathLst>
          </a:custGeom>
        </p:spPr>
      </p:pic>
      <p:sp>
        <p:nvSpPr>
          <p:cNvPr id="20" name="Rectangle 29">
            <a:extLst>
              <a:ext uri="{FF2B5EF4-FFF2-40B4-BE49-F238E27FC236}">
                <a16:creationId xmlns:a16="http://schemas.microsoft.com/office/drawing/2014/main" id="{2C020F0B-C1D1-4E35-8674-2F6D2EB48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5A9F879-5728-4241-84BE-EBFBB9D63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424A02-0F86-4C43-9C35-0E226651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5B55B4-9E05-4924-946C-92CE670DF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0F30D126-B32B-40C9-84A3-C2FAD3B51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3619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46E2C1D0-2072-4664-9C67-3B12866F5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7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Afbeelding 3" descr="Afbeelding met boom, buiten, zoogdier&#10;&#10;Automatisch gegenereerde beschrijving">
            <a:extLst>
              <a:ext uri="{FF2B5EF4-FFF2-40B4-BE49-F238E27FC236}">
                <a16:creationId xmlns:a16="http://schemas.microsoft.com/office/drawing/2014/main" id="{9E90D054-91B8-4482-90DA-7B66A260C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4241"/>
          <a:stretch/>
        </p:blipFill>
        <p:spPr>
          <a:xfrm>
            <a:off x="6194368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9017FE0-8369-4516-B5D2-608BA635A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96" r="-2" b="20739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267FAA-FE3E-4F87-8A68-8D3DEFE94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093887"/>
            <a:ext cx="4193810" cy="88098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BE" sz="2800"/>
              <a:t>Wat doen we?</a:t>
            </a:r>
            <a:br>
              <a:rPr lang="nl-BE" sz="2800"/>
            </a:br>
            <a:r>
              <a:rPr lang="nl-BE" sz="2800"/>
              <a:t> 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B70FEC0-AD16-409B-B848-535BC0DE4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2984423"/>
            <a:ext cx="4620544" cy="187332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BE" sz="1400"/>
              <a:t>Dagbesteding</a:t>
            </a:r>
          </a:p>
          <a:p>
            <a:pPr>
              <a:lnSpc>
                <a:spcPct val="90000"/>
              </a:lnSpc>
            </a:pPr>
            <a:r>
              <a:rPr lang="nl-BE" sz="1400"/>
              <a:t>verzorging van de dieren (eten, water, hooi geven en mest opkuisen)</a:t>
            </a:r>
          </a:p>
          <a:p>
            <a:pPr>
              <a:lnSpc>
                <a:spcPct val="90000"/>
              </a:lnSpc>
            </a:pPr>
            <a:r>
              <a:rPr lang="nl-BE" sz="1400"/>
              <a:t>taken op de boerderij (omheiningen plaatsen, materiaal proper maken,…)</a:t>
            </a:r>
          </a:p>
          <a:p>
            <a:pPr>
              <a:lnSpc>
                <a:spcPct val="90000"/>
              </a:lnSpc>
            </a:pPr>
            <a:r>
              <a:rPr lang="nl-BE" sz="1400"/>
              <a:t>activiteiten (crea atelier, koken, dieren knuffelen, paarden borstelen,…)</a:t>
            </a:r>
          </a:p>
          <a:p>
            <a:pPr marL="0" indent="0">
              <a:lnSpc>
                <a:spcPct val="90000"/>
              </a:lnSpc>
              <a:buNone/>
            </a:pPr>
            <a:endParaRPr lang="nl-BE" sz="1400"/>
          </a:p>
        </p:txBody>
      </p:sp>
    </p:spTree>
    <p:extLst>
      <p:ext uri="{BB962C8B-B14F-4D97-AF65-F5344CB8AC3E}">
        <p14:creationId xmlns:p14="http://schemas.microsoft.com/office/powerpoint/2010/main" val="876655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DF8B3-F77F-46B7-911D-83E9F6842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nl-BE" dirty="0"/>
              <a:t>Wat doen we?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7E876C-59C1-4396-910A-46DEA4294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Dierentherapie </a:t>
            </a:r>
          </a:p>
          <a:p>
            <a:r>
              <a:rPr lang="nl-BE" dirty="0"/>
              <a:t>1 uur/pers. per week </a:t>
            </a:r>
          </a:p>
          <a:p>
            <a:r>
              <a:rPr lang="nl-BE" dirty="0"/>
              <a:t>1 op 1 begeleiding</a:t>
            </a:r>
          </a:p>
          <a:p>
            <a:r>
              <a:rPr lang="nl-BE" dirty="0"/>
              <a:t>dieren verzorgen</a:t>
            </a:r>
          </a:p>
          <a:p>
            <a:r>
              <a:rPr lang="nl-BE" dirty="0"/>
              <a:t>knuffelen met dieren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3268296-76F0-487A-952A-7DD935D0D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33" r="20302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7622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DC6A8D-7527-4024-8897-996201BB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nl-BE" dirty="0"/>
              <a:t>Wat doen we?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19402B-AA9E-4B49-9B4C-7F8113392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Hippotherapie</a:t>
            </a:r>
          </a:p>
          <a:p>
            <a:r>
              <a:rPr lang="nl-BE" dirty="0"/>
              <a:t>1 uur/pers. per week </a:t>
            </a:r>
          </a:p>
          <a:p>
            <a:r>
              <a:rPr lang="nl-BE" dirty="0"/>
              <a:t>1 op 1 begeleiding</a:t>
            </a:r>
          </a:p>
          <a:p>
            <a:r>
              <a:rPr lang="nl-BE" dirty="0"/>
              <a:t>verzorgen van paarden </a:t>
            </a:r>
          </a:p>
          <a:p>
            <a:r>
              <a:rPr lang="nl-BE" dirty="0"/>
              <a:t>paardrijden</a:t>
            </a:r>
          </a:p>
          <a:p>
            <a:r>
              <a:rPr lang="nl-BE" dirty="0"/>
              <a:t>leren omgaan met een paard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28D1788-5FD6-473B-A115-C3659C3C5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4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4251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43B59-A86F-4812-939C-E90440774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nl-BE" dirty="0"/>
              <a:t>Voor wie?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9A71B3-BEA4-4977-B32A-D728B0B29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BE" dirty="0"/>
              <a:t>time-out</a:t>
            </a:r>
          </a:p>
          <a:p>
            <a:r>
              <a:rPr lang="nl-BE" dirty="0" err="1"/>
              <a:t>schoolflankerend</a:t>
            </a:r>
            <a:r>
              <a:rPr lang="nl-BE" dirty="0"/>
              <a:t> traject</a:t>
            </a:r>
          </a:p>
          <a:p>
            <a:r>
              <a:rPr lang="nl-BE" dirty="0"/>
              <a:t>personen met een mentale/fysieke beperking </a:t>
            </a:r>
          </a:p>
          <a:p>
            <a:r>
              <a:rPr lang="nl-BE" dirty="0"/>
              <a:t>personen met een burn-out of/en depressie</a:t>
            </a:r>
          </a:p>
          <a:p>
            <a:r>
              <a:rPr lang="nl-BE" dirty="0"/>
              <a:t>personen met emotionele problemen</a:t>
            </a:r>
          </a:p>
          <a:p>
            <a:r>
              <a:rPr lang="nl-BE" dirty="0"/>
              <a:t>Vanaf 7 jaar</a:t>
            </a:r>
          </a:p>
        </p:txBody>
      </p:sp>
      <p:pic>
        <p:nvPicPr>
          <p:cNvPr id="6" name="Picture 4" descr="Kleurrijke gebeeldhouwde figuren van mensen">
            <a:extLst>
              <a:ext uri="{FF2B5EF4-FFF2-40B4-BE49-F238E27FC236}">
                <a16:creationId xmlns:a16="http://schemas.microsoft.com/office/drawing/2014/main" id="{DDD991F9-1EC4-4BFE-B978-23EAD7D96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0" r="21730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2939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3CB04-1332-4A03-BD19-CFB53FE17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nl-NL" dirty="0"/>
              <a:t>kostprijs</a:t>
            </a:r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2EC3DBEB-2735-4F6C-AF57-4DC635DD0C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235825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7397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686303-C23D-454C-A192-EB094F68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aanmelden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43DBF428-8F5F-4B65-9714-9038C5EA4DD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384835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0</TotalTime>
  <Words>219</Words>
  <Application>Microsoft Office PowerPoint</Application>
  <PresentationFormat>Breedbeeld</PresentationFormat>
  <Paragraphs>46</Paragraphs>
  <Slides>10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1" baseType="lpstr">
      <vt:lpstr>Facet</vt:lpstr>
      <vt:lpstr>PowerPoint-presentatie</vt:lpstr>
      <vt:lpstr>Inhoud </vt:lpstr>
      <vt:lpstr>Wie zijn we?</vt:lpstr>
      <vt:lpstr>Wat doen we?  </vt:lpstr>
      <vt:lpstr>Wat doen we?</vt:lpstr>
      <vt:lpstr>Wat doen we?</vt:lpstr>
      <vt:lpstr>Voor wie?</vt:lpstr>
      <vt:lpstr>kostprijs</vt:lpstr>
      <vt:lpstr>Hoe aanmelden</vt:lpstr>
      <vt:lpstr>Contact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Monia Van Roy</dc:creator>
  <cp:lastModifiedBy>Monia Van Roy</cp:lastModifiedBy>
  <cp:revision>99</cp:revision>
  <dcterms:created xsi:type="dcterms:W3CDTF">2021-09-29T09:07:45Z</dcterms:created>
  <dcterms:modified xsi:type="dcterms:W3CDTF">2022-01-12T13:16:51Z</dcterms:modified>
</cp:coreProperties>
</file>