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59" r:id="rId7"/>
    <p:sldId id="304" r:id="rId8"/>
    <p:sldId id="305" r:id="rId9"/>
    <p:sldId id="303" r:id="rId10"/>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8"/>
  </p:normalViewPr>
  <p:slideViewPr>
    <p:cSldViewPr snapToGrid="0">
      <p:cViewPr varScale="1">
        <p:scale>
          <a:sx n="99" d="100"/>
          <a:sy n="99" d="100"/>
        </p:scale>
        <p:origin x="2000"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4.png"/></Relationships>
</file>

<file path=ppt/diagrams/_rels/data2.xml.rels><?xml version="1.0" encoding="UTF-8" standalone="yes"?>
<Relationships xmlns="http://schemas.openxmlformats.org/package/2006/relationships"><Relationship Id="rId1" Type="http://schemas.openxmlformats.org/officeDocument/2006/relationships/image" Target="../media/image4.png"/></Relationships>
</file>

<file path=ppt/diagrams/_rels/data3.xml.rels><?xml version="1.0" encoding="UTF-8" standalone="yes"?>
<Relationships xmlns="http://schemas.openxmlformats.org/package/2006/relationships"><Relationship Id="rId1" Type="http://schemas.openxmlformats.org/officeDocument/2006/relationships/image" Target="../media/image4.png"/></Relationships>
</file>

<file path=ppt/diagrams/_rels/data4.xml.rels><?xml version="1.0" encoding="UTF-8" standalone="yes"?>
<Relationships xmlns="http://schemas.openxmlformats.org/package/2006/relationships"><Relationship Id="rId1" Type="http://schemas.openxmlformats.org/officeDocument/2006/relationships/image" Target="../media/image4.png"/></Relationships>
</file>

<file path=ppt/diagrams/_rels/drawing1.xml.rels><?xml version="1.0" encoding="UTF-8" standalone="yes"?>
<Relationships xmlns="http://schemas.openxmlformats.org/package/2006/relationships"><Relationship Id="rId1" Type="http://schemas.openxmlformats.org/officeDocument/2006/relationships/image" Target="../media/image4.png"/></Relationships>
</file>

<file path=ppt/diagrams/_rels/drawing2.xml.rels><?xml version="1.0" encoding="UTF-8" standalone="yes"?>
<Relationships xmlns="http://schemas.openxmlformats.org/package/2006/relationships"><Relationship Id="rId1" Type="http://schemas.openxmlformats.org/officeDocument/2006/relationships/image" Target="../media/image4.png"/></Relationships>
</file>

<file path=ppt/diagrams/_rels/drawing3.xml.rels><?xml version="1.0" encoding="UTF-8" standalone="yes"?>
<Relationships xmlns="http://schemas.openxmlformats.org/package/2006/relationships"><Relationship Id="rId1" Type="http://schemas.openxmlformats.org/officeDocument/2006/relationships/image" Target="../media/image4.png"/></Relationships>
</file>

<file path=ppt/diagrams/_rels/drawing4.xml.rels><?xml version="1.0" encoding="UTF-8" standalone="yes"?>
<Relationships xmlns="http://schemas.openxmlformats.org/package/2006/relationships"><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48ECD8-0A3F-4D59-BAFA-42A87795B302}" type="doc">
      <dgm:prSet loTypeId="urn:microsoft.com/office/officeart/2005/8/layout/vList3#2" loCatId="list" qsTypeId="urn:microsoft.com/office/officeart/2005/8/quickstyle/simple1" qsCatId="simple" csTypeId="urn:microsoft.com/office/officeart/2005/8/colors/accent2_2" csCatId="accent2" phldr="1"/>
      <dgm:spPr/>
      <dgm:t>
        <a:bodyPr/>
        <a:lstStyle/>
        <a:p>
          <a:endParaRPr lang="nl-BE"/>
        </a:p>
      </dgm:t>
    </dgm:pt>
    <dgm:pt modelId="{FE972FE0-6B96-4022-A506-B305B73FE022}">
      <dgm:prSet/>
      <dgm:spPr/>
      <dgm:t>
        <a:bodyPr/>
        <a:lstStyle/>
        <a:p>
          <a:pPr rtl="0"/>
          <a:r>
            <a:rPr lang="nl-BE" b="0" i="0" dirty="0">
              <a:latin typeface="Argentum Sans" pitchFamily="2" charset="77"/>
            </a:rPr>
            <a:t>WAT?</a:t>
          </a:r>
        </a:p>
      </dgm:t>
    </dgm:pt>
    <dgm:pt modelId="{3F5A27E6-5E0D-4DB3-84EF-F573B9DB9D99}" type="parTrans" cxnId="{3494C38A-5A56-4BC1-B77A-3F92C1B09A7C}">
      <dgm:prSet/>
      <dgm:spPr/>
      <dgm:t>
        <a:bodyPr/>
        <a:lstStyle/>
        <a:p>
          <a:endParaRPr lang="nl-BE"/>
        </a:p>
      </dgm:t>
    </dgm:pt>
    <dgm:pt modelId="{6D266A49-9839-468C-B895-AF6DD1F42BCC}" type="sibTrans" cxnId="{3494C38A-5A56-4BC1-B77A-3F92C1B09A7C}">
      <dgm:prSet/>
      <dgm:spPr/>
      <dgm:t>
        <a:bodyPr/>
        <a:lstStyle/>
        <a:p>
          <a:endParaRPr lang="nl-BE"/>
        </a:p>
      </dgm:t>
    </dgm:pt>
    <dgm:pt modelId="{321F64FF-AF70-4ABF-8F7D-373D13082ED3}" type="pres">
      <dgm:prSet presAssocID="{4948ECD8-0A3F-4D59-BAFA-42A87795B302}" presName="linearFlow" presStyleCnt="0">
        <dgm:presLayoutVars>
          <dgm:dir/>
          <dgm:resizeHandles val="exact"/>
        </dgm:presLayoutVars>
      </dgm:prSet>
      <dgm:spPr/>
    </dgm:pt>
    <dgm:pt modelId="{000FF5B2-568E-49D7-AA28-4D022690F785}" type="pres">
      <dgm:prSet presAssocID="{FE972FE0-6B96-4022-A506-B305B73FE022}" presName="composite" presStyleCnt="0"/>
      <dgm:spPr/>
    </dgm:pt>
    <dgm:pt modelId="{6CDB1FF8-A3AE-4107-8CAF-F9ED89EC7CD5}" type="pres">
      <dgm:prSet presAssocID="{FE972FE0-6B96-4022-A506-B305B73FE022}" presName="imgShp" presStyleLbl="fgImgPlace1" presStyleIdx="0" presStyleCnt="1" custLinFactNeighborX="-95600" custLinFactNeighborY="1127"/>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62000" r="-62000"/>
          </a:stretch>
        </a:blipFill>
      </dgm:spPr>
    </dgm:pt>
    <dgm:pt modelId="{05736258-5D79-4E98-BB48-C3E13F9F3537}" type="pres">
      <dgm:prSet presAssocID="{FE972FE0-6B96-4022-A506-B305B73FE022}" presName="txShp" presStyleLbl="node1" presStyleIdx="0" presStyleCnt="1" custScaleX="150376">
        <dgm:presLayoutVars>
          <dgm:bulletEnabled val="1"/>
        </dgm:presLayoutVars>
      </dgm:prSet>
      <dgm:spPr/>
    </dgm:pt>
  </dgm:ptLst>
  <dgm:cxnLst>
    <dgm:cxn modelId="{39B45446-4B1D-4ED5-8E58-8EDF0C283ECC}" type="presOf" srcId="{4948ECD8-0A3F-4D59-BAFA-42A87795B302}" destId="{321F64FF-AF70-4ABF-8F7D-373D13082ED3}" srcOrd="0" destOrd="0" presId="urn:microsoft.com/office/officeart/2005/8/layout/vList3#2"/>
    <dgm:cxn modelId="{3494C38A-5A56-4BC1-B77A-3F92C1B09A7C}" srcId="{4948ECD8-0A3F-4D59-BAFA-42A87795B302}" destId="{FE972FE0-6B96-4022-A506-B305B73FE022}" srcOrd="0" destOrd="0" parTransId="{3F5A27E6-5E0D-4DB3-84EF-F573B9DB9D99}" sibTransId="{6D266A49-9839-468C-B895-AF6DD1F42BCC}"/>
    <dgm:cxn modelId="{B2271FFB-FF9B-4B8E-9572-E374C07061BC}" type="presOf" srcId="{FE972FE0-6B96-4022-A506-B305B73FE022}" destId="{05736258-5D79-4E98-BB48-C3E13F9F3537}" srcOrd="0" destOrd="0" presId="urn:microsoft.com/office/officeart/2005/8/layout/vList3#2"/>
    <dgm:cxn modelId="{8E96CDB9-1187-49BA-BF9E-03169EC1A364}" type="presParOf" srcId="{321F64FF-AF70-4ABF-8F7D-373D13082ED3}" destId="{000FF5B2-568E-49D7-AA28-4D022690F785}" srcOrd="0" destOrd="0" presId="urn:microsoft.com/office/officeart/2005/8/layout/vList3#2"/>
    <dgm:cxn modelId="{E908A715-253E-4358-9FB0-480C164ACE2B}" type="presParOf" srcId="{000FF5B2-568E-49D7-AA28-4D022690F785}" destId="{6CDB1FF8-A3AE-4107-8CAF-F9ED89EC7CD5}" srcOrd="0" destOrd="0" presId="urn:microsoft.com/office/officeart/2005/8/layout/vList3#2"/>
    <dgm:cxn modelId="{6BC9E1B1-7092-42CA-91B7-DCD13DD74373}" type="presParOf" srcId="{000FF5B2-568E-49D7-AA28-4D022690F785}" destId="{05736258-5D79-4E98-BB48-C3E13F9F3537}" srcOrd="1" destOrd="0" presId="urn:microsoft.com/office/officeart/2005/8/layout/vList3#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2BD283C-3C27-4781-B0FB-6C8C8C3272D4}" type="doc">
      <dgm:prSet loTypeId="urn:microsoft.com/office/officeart/2005/8/layout/vList3#3" loCatId="list" qsTypeId="urn:microsoft.com/office/officeart/2005/8/quickstyle/simple1" qsCatId="simple" csTypeId="urn:microsoft.com/office/officeart/2005/8/colors/accent2_2" csCatId="accent2" phldr="1"/>
      <dgm:spPr/>
      <dgm:t>
        <a:bodyPr/>
        <a:lstStyle/>
        <a:p>
          <a:endParaRPr lang="nl-BE"/>
        </a:p>
      </dgm:t>
    </dgm:pt>
    <dgm:pt modelId="{2F4DD2CD-EED8-425D-ACEC-97913CB30351}">
      <dgm:prSet/>
      <dgm:spPr/>
      <dgm:t>
        <a:bodyPr/>
        <a:lstStyle/>
        <a:p>
          <a:pPr rtl="0"/>
          <a:r>
            <a:rPr lang="nl-BE" b="0" i="0" dirty="0">
              <a:latin typeface="Argentum Sans" pitchFamily="2" charset="77"/>
            </a:rPr>
            <a:t>VOOR WIE?</a:t>
          </a:r>
        </a:p>
      </dgm:t>
    </dgm:pt>
    <dgm:pt modelId="{9BABBAA7-194D-4385-821E-C26DDA8A71B5}" type="parTrans" cxnId="{743AA86C-F93C-43CA-BC79-FF08B2171086}">
      <dgm:prSet/>
      <dgm:spPr/>
      <dgm:t>
        <a:bodyPr/>
        <a:lstStyle/>
        <a:p>
          <a:endParaRPr lang="nl-BE"/>
        </a:p>
      </dgm:t>
    </dgm:pt>
    <dgm:pt modelId="{570797FF-319D-40CE-84D0-F0CF5DB2564E}" type="sibTrans" cxnId="{743AA86C-F93C-43CA-BC79-FF08B2171086}">
      <dgm:prSet/>
      <dgm:spPr/>
      <dgm:t>
        <a:bodyPr/>
        <a:lstStyle/>
        <a:p>
          <a:endParaRPr lang="nl-BE"/>
        </a:p>
      </dgm:t>
    </dgm:pt>
    <dgm:pt modelId="{578AAFD7-C046-42B2-8A7C-37592C5E56AA}" type="pres">
      <dgm:prSet presAssocID="{A2BD283C-3C27-4781-B0FB-6C8C8C3272D4}" presName="linearFlow" presStyleCnt="0">
        <dgm:presLayoutVars>
          <dgm:dir/>
          <dgm:resizeHandles val="exact"/>
        </dgm:presLayoutVars>
      </dgm:prSet>
      <dgm:spPr/>
    </dgm:pt>
    <dgm:pt modelId="{77036167-F855-46EE-B37D-797428747AE8}" type="pres">
      <dgm:prSet presAssocID="{2F4DD2CD-EED8-425D-ACEC-97913CB30351}" presName="composite" presStyleCnt="0"/>
      <dgm:spPr/>
    </dgm:pt>
    <dgm:pt modelId="{13C71FEC-5B57-47C9-8DBE-417E612CF233}" type="pres">
      <dgm:prSet presAssocID="{2F4DD2CD-EED8-425D-ACEC-97913CB30351}" presName="imgShp" presStyleLbl="fgImgPlace1" presStyleIdx="0" presStyleCnt="1" custLinFactNeighborX="-95561" custLinFactNeighborY="1127"/>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62000" r="-62000"/>
          </a:stretch>
        </a:blipFill>
      </dgm:spPr>
    </dgm:pt>
    <dgm:pt modelId="{17811FB9-E6A0-43AC-8C63-50EE2AB2161A}" type="pres">
      <dgm:prSet presAssocID="{2F4DD2CD-EED8-425D-ACEC-97913CB30351}" presName="txShp" presStyleLbl="node1" presStyleIdx="0" presStyleCnt="1" custScaleX="150376">
        <dgm:presLayoutVars>
          <dgm:bulletEnabled val="1"/>
        </dgm:presLayoutVars>
      </dgm:prSet>
      <dgm:spPr/>
    </dgm:pt>
  </dgm:ptLst>
  <dgm:cxnLst>
    <dgm:cxn modelId="{743AA86C-F93C-43CA-BC79-FF08B2171086}" srcId="{A2BD283C-3C27-4781-B0FB-6C8C8C3272D4}" destId="{2F4DD2CD-EED8-425D-ACEC-97913CB30351}" srcOrd="0" destOrd="0" parTransId="{9BABBAA7-194D-4385-821E-C26DDA8A71B5}" sibTransId="{570797FF-319D-40CE-84D0-F0CF5DB2564E}"/>
    <dgm:cxn modelId="{148270CB-1688-46EE-8B34-BFA013F4CDD6}" type="presOf" srcId="{2F4DD2CD-EED8-425D-ACEC-97913CB30351}" destId="{17811FB9-E6A0-43AC-8C63-50EE2AB2161A}" srcOrd="0" destOrd="0" presId="urn:microsoft.com/office/officeart/2005/8/layout/vList3#3"/>
    <dgm:cxn modelId="{02541FDB-A240-4683-ABCA-D445B9EF46A4}" type="presOf" srcId="{A2BD283C-3C27-4781-B0FB-6C8C8C3272D4}" destId="{578AAFD7-C046-42B2-8A7C-37592C5E56AA}" srcOrd="0" destOrd="0" presId="urn:microsoft.com/office/officeart/2005/8/layout/vList3#3"/>
    <dgm:cxn modelId="{E65ED94F-C68F-457C-8AD3-574DF4231808}" type="presParOf" srcId="{578AAFD7-C046-42B2-8A7C-37592C5E56AA}" destId="{77036167-F855-46EE-B37D-797428747AE8}" srcOrd="0" destOrd="0" presId="urn:microsoft.com/office/officeart/2005/8/layout/vList3#3"/>
    <dgm:cxn modelId="{56A14309-81F9-4D9F-9EBF-190DDE8ACB3D}" type="presParOf" srcId="{77036167-F855-46EE-B37D-797428747AE8}" destId="{13C71FEC-5B57-47C9-8DBE-417E612CF233}" srcOrd="0" destOrd="0" presId="urn:microsoft.com/office/officeart/2005/8/layout/vList3#3"/>
    <dgm:cxn modelId="{1E34959B-7BD5-49E4-B00A-E4933E692BD2}" type="presParOf" srcId="{77036167-F855-46EE-B37D-797428747AE8}" destId="{17811FB9-E6A0-43AC-8C63-50EE2AB2161A}" srcOrd="1" destOrd="0" presId="urn:microsoft.com/office/officeart/2005/8/layout/vList3#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BD283C-3C27-4781-B0FB-6C8C8C3272D4}" type="doc">
      <dgm:prSet loTypeId="urn:microsoft.com/office/officeart/2005/8/layout/vList3#3" loCatId="list" qsTypeId="urn:microsoft.com/office/officeart/2005/8/quickstyle/simple1" qsCatId="simple" csTypeId="urn:microsoft.com/office/officeart/2005/8/colors/accent2_2" csCatId="accent2" phldr="1"/>
      <dgm:spPr/>
      <dgm:t>
        <a:bodyPr/>
        <a:lstStyle/>
        <a:p>
          <a:endParaRPr lang="nl-BE"/>
        </a:p>
      </dgm:t>
    </dgm:pt>
    <dgm:pt modelId="{2F4DD2CD-EED8-425D-ACEC-97913CB30351}">
      <dgm:prSet/>
      <dgm:spPr/>
      <dgm:t>
        <a:bodyPr/>
        <a:lstStyle/>
        <a:p>
          <a:pPr rtl="0"/>
          <a:r>
            <a:rPr lang="nl-BE" b="0" i="0" dirty="0">
              <a:latin typeface="Argentum Sans" pitchFamily="2" charset="77"/>
            </a:rPr>
            <a:t>PRAKTISCH</a:t>
          </a:r>
        </a:p>
      </dgm:t>
    </dgm:pt>
    <dgm:pt modelId="{9BABBAA7-194D-4385-821E-C26DDA8A71B5}" type="parTrans" cxnId="{743AA86C-F93C-43CA-BC79-FF08B2171086}">
      <dgm:prSet/>
      <dgm:spPr/>
      <dgm:t>
        <a:bodyPr/>
        <a:lstStyle/>
        <a:p>
          <a:endParaRPr lang="nl-BE"/>
        </a:p>
      </dgm:t>
    </dgm:pt>
    <dgm:pt modelId="{570797FF-319D-40CE-84D0-F0CF5DB2564E}" type="sibTrans" cxnId="{743AA86C-F93C-43CA-BC79-FF08B2171086}">
      <dgm:prSet/>
      <dgm:spPr/>
      <dgm:t>
        <a:bodyPr/>
        <a:lstStyle/>
        <a:p>
          <a:endParaRPr lang="nl-BE"/>
        </a:p>
      </dgm:t>
    </dgm:pt>
    <dgm:pt modelId="{578AAFD7-C046-42B2-8A7C-37592C5E56AA}" type="pres">
      <dgm:prSet presAssocID="{A2BD283C-3C27-4781-B0FB-6C8C8C3272D4}" presName="linearFlow" presStyleCnt="0">
        <dgm:presLayoutVars>
          <dgm:dir/>
          <dgm:resizeHandles val="exact"/>
        </dgm:presLayoutVars>
      </dgm:prSet>
      <dgm:spPr/>
    </dgm:pt>
    <dgm:pt modelId="{77036167-F855-46EE-B37D-797428747AE8}" type="pres">
      <dgm:prSet presAssocID="{2F4DD2CD-EED8-425D-ACEC-97913CB30351}" presName="composite" presStyleCnt="0"/>
      <dgm:spPr/>
    </dgm:pt>
    <dgm:pt modelId="{13C71FEC-5B57-47C9-8DBE-417E612CF233}" type="pres">
      <dgm:prSet presAssocID="{2F4DD2CD-EED8-425D-ACEC-97913CB30351}" presName="imgShp" presStyleLbl="fgImgPlace1" presStyleIdx="0" presStyleCnt="1" custLinFactNeighborX="-91053" custLinFactNeighborY="-1127"/>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62000" r="-62000"/>
          </a:stretch>
        </a:blipFill>
      </dgm:spPr>
    </dgm:pt>
    <dgm:pt modelId="{17811FB9-E6A0-43AC-8C63-50EE2AB2161A}" type="pres">
      <dgm:prSet presAssocID="{2F4DD2CD-EED8-425D-ACEC-97913CB30351}" presName="txShp" presStyleLbl="node1" presStyleIdx="0" presStyleCnt="1" custScaleX="150376">
        <dgm:presLayoutVars>
          <dgm:bulletEnabled val="1"/>
        </dgm:presLayoutVars>
      </dgm:prSet>
      <dgm:spPr/>
    </dgm:pt>
  </dgm:ptLst>
  <dgm:cxnLst>
    <dgm:cxn modelId="{743AA86C-F93C-43CA-BC79-FF08B2171086}" srcId="{A2BD283C-3C27-4781-B0FB-6C8C8C3272D4}" destId="{2F4DD2CD-EED8-425D-ACEC-97913CB30351}" srcOrd="0" destOrd="0" parTransId="{9BABBAA7-194D-4385-821E-C26DDA8A71B5}" sibTransId="{570797FF-319D-40CE-84D0-F0CF5DB2564E}"/>
    <dgm:cxn modelId="{148270CB-1688-46EE-8B34-BFA013F4CDD6}" type="presOf" srcId="{2F4DD2CD-EED8-425D-ACEC-97913CB30351}" destId="{17811FB9-E6A0-43AC-8C63-50EE2AB2161A}" srcOrd="0" destOrd="0" presId="urn:microsoft.com/office/officeart/2005/8/layout/vList3#3"/>
    <dgm:cxn modelId="{02541FDB-A240-4683-ABCA-D445B9EF46A4}" type="presOf" srcId="{A2BD283C-3C27-4781-B0FB-6C8C8C3272D4}" destId="{578AAFD7-C046-42B2-8A7C-37592C5E56AA}" srcOrd="0" destOrd="0" presId="urn:microsoft.com/office/officeart/2005/8/layout/vList3#3"/>
    <dgm:cxn modelId="{E65ED94F-C68F-457C-8AD3-574DF4231808}" type="presParOf" srcId="{578AAFD7-C046-42B2-8A7C-37592C5E56AA}" destId="{77036167-F855-46EE-B37D-797428747AE8}" srcOrd="0" destOrd="0" presId="urn:microsoft.com/office/officeart/2005/8/layout/vList3#3"/>
    <dgm:cxn modelId="{56A14309-81F9-4D9F-9EBF-190DDE8ACB3D}" type="presParOf" srcId="{77036167-F855-46EE-B37D-797428747AE8}" destId="{13C71FEC-5B57-47C9-8DBE-417E612CF233}" srcOrd="0" destOrd="0" presId="urn:microsoft.com/office/officeart/2005/8/layout/vList3#3"/>
    <dgm:cxn modelId="{1E34959B-7BD5-49E4-B00A-E4933E692BD2}" type="presParOf" srcId="{77036167-F855-46EE-B37D-797428747AE8}" destId="{17811FB9-E6A0-43AC-8C63-50EE2AB2161A}" srcOrd="1" destOrd="0" presId="urn:microsoft.com/office/officeart/2005/8/layout/vList3#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2BD283C-3C27-4781-B0FB-6C8C8C3272D4}" type="doc">
      <dgm:prSet loTypeId="urn:microsoft.com/office/officeart/2005/8/layout/vList3#3" loCatId="list" qsTypeId="urn:microsoft.com/office/officeart/2005/8/quickstyle/simple1" qsCatId="simple" csTypeId="urn:microsoft.com/office/officeart/2005/8/colors/accent2_2" csCatId="accent2" phldr="1"/>
      <dgm:spPr/>
      <dgm:t>
        <a:bodyPr/>
        <a:lstStyle/>
        <a:p>
          <a:endParaRPr lang="nl-BE"/>
        </a:p>
      </dgm:t>
    </dgm:pt>
    <dgm:pt modelId="{2F4DD2CD-EED8-425D-ACEC-97913CB30351}">
      <dgm:prSet/>
      <dgm:spPr/>
      <dgm:t>
        <a:bodyPr/>
        <a:lstStyle/>
        <a:p>
          <a:pPr rtl="0"/>
          <a:r>
            <a:rPr lang="nl-BE" b="0" i="0" dirty="0">
              <a:latin typeface="Argentum Sans" pitchFamily="2" charset="77"/>
            </a:rPr>
            <a:t>PRAKTISCH</a:t>
          </a:r>
        </a:p>
      </dgm:t>
    </dgm:pt>
    <dgm:pt modelId="{9BABBAA7-194D-4385-821E-C26DDA8A71B5}" type="parTrans" cxnId="{743AA86C-F93C-43CA-BC79-FF08B2171086}">
      <dgm:prSet/>
      <dgm:spPr/>
      <dgm:t>
        <a:bodyPr/>
        <a:lstStyle/>
        <a:p>
          <a:endParaRPr lang="nl-BE"/>
        </a:p>
      </dgm:t>
    </dgm:pt>
    <dgm:pt modelId="{570797FF-319D-40CE-84D0-F0CF5DB2564E}" type="sibTrans" cxnId="{743AA86C-F93C-43CA-BC79-FF08B2171086}">
      <dgm:prSet/>
      <dgm:spPr/>
      <dgm:t>
        <a:bodyPr/>
        <a:lstStyle/>
        <a:p>
          <a:endParaRPr lang="nl-BE"/>
        </a:p>
      </dgm:t>
    </dgm:pt>
    <dgm:pt modelId="{578AAFD7-C046-42B2-8A7C-37592C5E56AA}" type="pres">
      <dgm:prSet presAssocID="{A2BD283C-3C27-4781-B0FB-6C8C8C3272D4}" presName="linearFlow" presStyleCnt="0">
        <dgm:presLayoutVars>
          <dgm:dir/>
          <dgm:resizeHandles val="exact"/>
        </dgm:presLayoutVars>
      </dgm:prSet>
      <dgm:spPr/>
    </dgm:pt>
    <dgm:pt modelId="{77036167-F855-46EE-B37D-797428747AE8}" type="pres">
      <dgm:prSet presAssocID="{2F4DD2CD-EED8-425D-ACEC-97913CB30351}" presName="composite" presStyleCnt="0"/>
      <dgm:spPr/>
    </dgm:pt>
    <dgm:pt modelId="{13C71FEC-5B57-47C9-8DBE-417E612CF233}" type="pres">
      <dgm:prSet presAssocID="{2F4DD2CD-EED8-425D-ACEC-97913CB30351}" presName="imgShp" presStyleLbl="fgImgPlace1" presStyleIdx="0" presStyleCnt="1" custLinFactNeighborX="-95560" custLinFactNeighborY="-1127"/>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62000" r="-62000"/>
          </a:stretch>
        </a:blipFill>
      </dgm:spPr>
    </dgm:pt>
    <dgm:pt modelId="{17811FB9-E6A0-43AC-8C63-50EE2AB2161A}" type="pres">
      <dgm:prSet presAssocID="{2F4DD2CD-EED8-425D-ACEC-97913CB30351}" presName="txShp" presStyleLbl="node1" presStyleIdx="0" presStyleCnt="1" custScaleX="149288">
        <dgm:presLayoutVars>
          <dgm:bulletEnabled val="1"/>
        </dgm:presLayoutVars>
      </dgm:prSet>
      <dgm:spPr/>
    </dgm:pt>
  </dgm:ptLst>
  <dgm:cxnLst>
    <dgm:cxn modelId="{743AA86C-F93C-43CA-BC79-FF08B2171086}" srcId="{A2BD283C-3C27-4781-B0FB-6C8C8C3272D4}" destId="{2F4DD2CD-EED8-425D-ACEC-97913CB30351}" srcOrd="0" destOrd="0" parTransId="{9BABBAA7-194D-4385-821E-C26DDA8A71B5}" sibTransId="{570797FF-319D-40CE-84D0-F0CF5DB2564E}"/>
    <dgm:cxn modelId="{148270CB-1688-46EE-8B34-BFA013F4CDD6}" type="presOf" srcId="{2F4DD2CD-EED8-425D-ACEC-97913CB30351}" destId="{17811FB9-E6A0-43AC-8C63-50EE2AB2161A}" srcOrd="0" destOrd="0" presId="urn:microsoft.com/office/officeart/2005/8/layout/vList3#3"/>
    <dgm:cxn modelId="{02541FDB-A240-4683-ABCA-D445B9EF46A4}" type="presOf" srcId="{A2BD283C-3C27-4781-B0FB-6C8C8C3272D4}" destId="{578AAFD7-C046-42B2-8A7C-37592C5E56AA}" srcOrd="0" destOrd="0" presId="urn:microsoft.com/office/officeart/2005/8/layout/vList3#3"/>
    <dgm:cxn modelId="{E65ED94F-C68F-457C-8AD3-574DF4231808}" type="presParOf" srcId="{578AAFD7-C046-42B2-8A7C-37592C5E56AA}" destId="{77036167-F855-46EE-B37D-797428747AE8}" srcOrd="0" destOrd="0" presId="urn:microsoft.com/office/officeart/2005/8/layout/vList3#3"/>
    <dgm:cxn modelId="{56A14309-81F9-4D9F-9EBF-190DDE8ACB3D}" type="presParOf" srcId="{77036167-F855-46EE-B37D-797428747AE8}" destId="{13C71FEC-5B57-47C9-8DBE-417E612CF233}" srcOrd="0" destOrd="0" presId="urn:microsoft.com/office/officeart/2005/8/layout/vList3#3"/>
    <dgm:cxn modelId="{1E34959B-7BD5-49E4-B00A-E4933E692BD2}" type="presParOf" srcId="{77036167-F855-46EE-B37D-797428747AE8}" destId="{17811FB9-E6A0-43AC-8C63-50EE2AB2161A}" srcOrd="1" destOrd="0" presId="urn:microsoft.com/office/officeart/2005/8/layout/vList3#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736258-5D79-4E98-BB48-C3E13F9F3537}">
      <dsp:nvSpPr>
        <dsp:cNvPr id="0" name=""/>
        <dsp:cNvSpPr/>
      </dsp:nvSpPr>
      <dsp:spPr>
        <a:xfrm rot="10800000">
          <a:off x="-1" y="558"/>
          <a:ext cx="8229603" cy="1141883"/>
        </a:xfrm>
        <a:prstGeom prst="homePlat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3539" tIns="198120" rIns="369824" bIns="198120" numCol="1" spcCol="1270" anchor="ctr" anchorCtr="0">
          <a:noAutofit/>
        </a:bodyPr>
        <a:lstStyle/>
        <a:p>
          <a:pPr marL="0" lvl="0" indent="0" algn="ctr" defTabSz="2311400" rtl="0">
            <a:lnSpc>
              <a:spcPct val="90000"/>
            </a:lnSpc>
            <a:spcBef>
              <a:spcPct val="0"/>
            </a:spcBef>
            <a:spcAft>
              <a:spcPct val="35000"/>
            </a:spcAft>
            <a:buNone/>
          </a:pPr>
          <a:r>
            <a:rPr lang="nl-BE" sz="5200" b="0" i="0" kern="1200" dirty="0">
              <a:latin typeface="Argentum Sans" pitchFamily="2" charset="77"/>
            </a:rPr>
            <a:t>WAT?</a:t>
          </a:r>
        </a:p>
      </dsp:txBody>
      <dsp:txXfrm rot="10800000">
        <a:off x="285470" y="558"/>
        <a:ext cx="7944132" cy="1141883"/>
      </dsp:txXfrm>
    </dsp:sp>
    <dsp:sp modelId="{6CDB1FF8-A3AE-4107-8CAF-F9ED89EC7CD5}">
      <dsp:nvSpPr>
        <dsp:cNvPr id="0" name=""/>
        <dsp:cNvSpPr/>
      </dsp:nvSpPr>
      <dsp:spPr>
        <a:xfrm>
          <a:off x="0" y="1116"/>
          <a:ext cx="1141883" cy="1141883"/>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62000" r="-62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11FB9-E6A0-43AC-8C63-50EE2AB2161A}">
      <dsp:nvSpPr>
        <dsp:cNvPr id="0" name=""/>
        <dsp:cNvSpPr/>
      </dsp:nvSpPr>
      <dsp:spPr>
        <a:xfrm rot="10800000">
          <a:off x="-1" y="558"/>
          <a:ext cx="8229603" cy="1141883"/>
        </a:xfrm>
        <a:prstGeom prst="homePlat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3539" tIns="198120" rIns="369824" bIns="198120" numCol="1" spcCol="1270" anchor="ctr" anchorCtr="0">
          <a:noAutofit/>
        </a:bodyPr>
        <a:lstStyle/>
        <a:p>
          <a:pPr marL="0" lvl="0" indent="0" algn="ctr" defTabSz="2311400" rtl="0">
            <a:lnSpc>
              <a:spcPct val="90000"/>
            </a:lnSpc>
            <a:spcBef>
              <a:spcPct val="0"/>
            </a:spcBef>
            <a:spcAft>
              <a:spcPct val="35000"/>
            </a:spcAft>
            <a:buNone/>
          </a:pPr>
          <a:r>
            <a:rPr lang="nl-BE" sz="5200" b="0" i="0" kern="1200" dirty="0">
              <a:latin typeface="Argentum Sans" pitchFamily="2" charset="77"/>
            </a:rPr>
            <a:t>VOOR WIE?</a:t>
          </a:r>
        </a:p>
      </dsp:txBody>
      <dsp:txXfrm rot="10800000">
        <a:off x="285470" y="558"/>
        <a:ext cx="7944132" cy="1141883"/>
      </dsp:txXfrm>
    </dsp:sp>
    <dsp:sp modelId="{13C71FEC-5B57-47C9-8DBE-417E612CF233}">
      <dsp:nvSpPr>
        <dsp:cNvPr id="0" name=""/>
        <dsp:cNvSpPr/>
      </dsp:nvSpPr>
      <dsp:spPr>
        <a:xfrm>
          <a:off x="0" y="1116"/>
          <a:ext cx="1141883" cy="1141883"/>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62000" r="-62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11FB9-E6A0-43AC-8C63-50EE2AB2161A}">
      <dsp:nvSpPr>
        <dsp:cNvPr id="0" name=""/>
        <dsp:cNvSpPr/>
      </dsp:nvSpPr>
      <dsp:spPr>
        <a:xfrm rot="10800000">
          <a:off x="-1" y="558"/>
          <a:ext cx="8229603" cy="1141883"/>
        </a:xfrm>
        <a:prstGeom prst="homePlat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3539" tIns="198120" rIns="369824" bIns="198120" numCol="1" spcCol="1270" anchor="ctr" anchorCtr="0">
          <a:noAutofit/>
        </a:bodyPr>
        <a:lstStyle/>
        <a:p>
          <a:pPr marL="0" lvl="0" indent="0" algn="ctr" defTabSz="2311400" rtl="0">
            <a:lnSpc>
              <a:spcPct val="90000"/>
            </a:lnSpc>
            <a:spcBef>
              <a:spcPct val="0"/>
            </a:spcBef>
            <a:spcAft>
              <a:spcPct val="35000"/>
            </a:spcAft>
            <a:buNone/>
          </a:pPr>
          <a:r>
            <a:rPr lang="nl-BE" sz="5200" b="0" i="0" kern="1200" dirty="0">
              <a:latin typeface="Argentum Sans" pitchFamily="2" charset="77"/>
            </a:rPr>
            <a:t>PRAKTISCH</a:t>
          </a:r>
        </a:p>
      </dsp:txBody>
      <dsp:txXfrm rot="10800000">
        <a:off x="285470" y="558"/>
        <a:ext cx="7944132" cy="1141883"/>
      </dsp:txXfrm>
    </dsp:sp>
    <dsp:sp modelId="{13C71FEC-5B57-47C9-8DBE-417E612CF233}">
      <dsp:nvSpPr>
        <dsp:cNvPr id="0" name=""/>
        <dsp:cNvSpPr/>
      </dsp:nvSpPr>
      <dsp:spPr>
        <a:xfrm>
          <a:off x="0" y="0"/>
          <a:ext cx="1141883" cy="1141883"/>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62000" r="-62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11FB9-E6A0-43AC-8C63-50EE2AB2161A}">
      <dsp:nvSpPr>
        <dsp:cNvPr id="0" name=""/>
        <dsp:cNvSpPr/>
      </dsp:nvSpPr>
      <dsp:spPr>
        <a:xfrm rot="10800000">
          <a:off x="29769" y="0"/>
          <a:ext cx="8170060" cy="1143000"/>
        </a:xfrm>
        <a:prstGeom prst="homePlat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4031" tIns="198120" rIns="369824" bIns="198120" numCol="1" spcCol="1270" anchor="ctr" anchorCtr="0">
          <a:noAutofit/>
        </a:bodyPr>
        <a:lstStyle/>
        <a:p>
          <a:pPr marL="0" lvl="0" indent="0" algn="ctr" defTabSz="2311400" rtl="0">
            <a:lnSpc>
              <a:spcPct val="90000"/>
            </a:lnSpc>
            <a:spcBef>
              <a:spcPct val="0"/>
            </a:spcBef>
            <a:spcAft>
              <a:spcPct val="35000"/>
            </a:spcAft>
            <a:buNone/>
          </a:pPr>
          <a:r>
            <a:rPr lang="nl-BE" sz="5200" b="0" i="0" kern="1200" dirty="0">
              <a:latin typeface="Argentum Sans" pitchFamily="2" charset="77"/>
            </a:rPr>
            <a:t>PRAKTISCH</a:t>
          </a:r>
        </a:p>
      </dsp:txBody>
      <dsp:txXfrm rot="10800000">
        <a:off x="315519" y="0"/>
        <a:ext cx="7884310" cy="1143000"/>
      </dsp:txXfrm>
    </dsp:sp>
    <dsp:sp modelId="{13C71FEC-5B57-47C9-8DBE-417E612CF233}">
      <dsp:nvSpPr>
        <dsp:cNvPr id="0" name=""/>
        <dsp:cNvSpPr/>
      </dsp:nvSpPr>
      <dsp:spPr>
        <a:xfrm>
          <a:off x="0" y="0"/>
          <a:ext cx="1143000" cy="1143000"/>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62000" r="-62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2">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endParaRPr lang="nl-BE"/>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endParaRPr lang="nl-BE"/>
          </a:p>
        </p:txBody>
      </p:sp>
      <p:sp>
        <p:nvSpPr>
          <p:cNvPr id="4" name="Tijdelijke aanduiding voor datum 3"/>
          <p:cNvSpPr>
            <a:spLocks noGrp="1"/>
          </p:cNvSpPr>
          <p:nvPr>
            <p:ph type="dt" sz="half" idx="10"/>
          </p:nvPr>
        </p:nvSpPr>
        <p:spPr/>
        <p:txBody>
          <a:bodyPr/>
          <a:lstStyle/>
          <a:p>
            <a:fld id="{620793BB-BBAB-4901-A646-B43BC07F430A}" type="datetimeFigureOut">
              <a:rPr lang="nl-BE" smtClean="0"/>
              <a:pPr/>
              <a:t>12/02/2024</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492E1224-B23F-402A-B332-26DCDF83A988}" type="slidenum">
              <a:rPr lang="nl-BE" smtClean="0"/>
              <a:pPr/>
              <a:t>‹nr.›</a:t>
            </a:fld>
            <a:endParaRPr lang="nl-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p:cNvSpPr>
            <a:spLocks noGrp="1"/>
          </p:cNvSpPr>
          <p:nvPr>
            <p:ph type="dt" sz="half" idx="10"/>
          </p:nvPr>
        </p:nvSpPr>
        <p:spPr/>
        <p:txBody>
          <a:bodyPr/>
          <a:lstStyle/>
          <a:p>
            <a:fld id="{620793BB-BBAB-4901-A646-B43BC07F430A}" type="datetimeFigureOut">
              <a:rPr lang="nl-BE" smtClean="0"/>
              <a:pPr/>
              <a:t>12/02/2024</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492E1224-B23F-402A-B332-26DCDF83A988}" type="slidenum">
              <a:rPr lang="nl-BE" smtClean="0"/>
              <a:pPr/>
              <a:t>‹nr.›</a:t>
            </a:fld>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endParaRPr lang="nl-BE"/>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p:cNvSpPr>
            <a:spLocks noGrp="1"/>
          </p:cNvSpPr>
          <p:nvPr>
            <p:ph type="dt" sz="half" idx="10"/>
          </p:nvPr>
        </p:nvSpPr>
        <p:spPr/>
        <p:txBody>
          <a:bodyPr/>
          <a:lstStyle/>
          <a:p>
            <a:fld id="{620793BB-BBAB-4901-A646-B43BC07F430A}" type="datetimeFigureOut">
              <a:rPr lang="nl-BE" smtClean="0"/>
              <a:pPr/>
              <a:t>12/02/2024</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492E1224-B23F-402A-B332-26DCDF83A988}" type="slidenum">
              <a:rPr lang="nl-BE" smtClean="0"/>
              <a:pPr/>
              <a:t>‹nr.›</a:t>
            </a:fld>
            <a:endParaRPr lang="nl-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p:cNvSpPr>
            <a:spLocks noGrp="1"/>
          </p:cNvSpPr>
          <p:nvPr>
            <p:ph type="dt" sz="half" idx="10"/>
          </p:nvPr>
        </p:nvSpPr>
        <p:spPr/>
        <p:txBody>
          <a:bodyPr/>
          <a:lstStyle/>
          <a:p>
            <a:fld id="{620793BB-BBAB-4901-A646-B43BC07F430A}" type="datetimeFigureOut">
              <a:rPr lang="nl-BE" smtClean="0"/>
              <a:pPr/>
              <a:t>12/02/2024</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492E1224-B23F-402A-B332-26DCDF83A988}" type="slidenum">
              <a:rPr lang="nl-BE" smtClean="0"/>
              <a:pPr/>
              <a:t>‹nr.›</a:t>
            </a:fld>
            <a:endParaRPr lang="nl-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endParaRPr lang="nl-BE"/>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620793BB-BBAB-4901-A646-B43BC07F430A}" type="datetimeFigureOut">
              <a:rPr lang="nl-BE" smtClean="0"/>
              <a:pPr/>
              <a:t>12/02/2024</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492E1224-B23F-402A-B332-26DCDF83A988}" type="slidenum">
              <a:rPr lang="nl-BE" smtClean="0"/>
              <a:pPr/>
              <a:t>‹nr.›</a:t>
            </a:fld>
            <a:endParaRPr lang="nl-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datum 4"/>
          <p:cNvSpPr>
            <a:spLocks noGrp="1"/>
          </p:cNvSpPr>
          <p:nvPr>
            <p:ph type="dt" sz="half" idx="10"/>
          </p:nvPr>
        </p:nvSpPr>
        <p:spPr/>
        <p:txBody>
          <a:bodyPr/>
          <a:lstStyle/>
          <a:p>
            <a:fld id="{620793BB-BBAB-4901-A646-B43BC07F430A}" type="datetimeFigureOut">
              <a:rPr lang="nl-BE" smtClean="0"/>
              <a:pPr/>
              <a:t>12/02/2024</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492E1224-B23F-402A-B332-26DCDF83A988}" type="slidenum">
              <a:rPr lang="nl-BE" smtClean="0"/>
              <a:pPr/>
              <a:t>‹nr.›</a:t>
            </a:fld>
            <a:endParaRPr lang="nl-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endParaRPr lang="nl-BE"/>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7" name="Tijdelijke aanduiding voor datum 6"/>
          <p:cNvSpPr>
            <a:spLocks noGrp="1"/>
          </p:cNvSpPr>
          <p:nvPr>
            <p:ph type="dt" sz="half" idx="10"/>
          </p:nvPr>
        </p:nvSpPr>
        <p:spPr/>
        <p:txBody>
          <a:bodyPr/>
          <a:lstStyle/>
          <a:p>
            <a:fld id="{620793BB-BBAB-4901-A646-B43BC07F430A}" type="datetimeFigureOut">
              <a:rPr lang="nl-BE" smtClean="0"/>
              <a:pPr/>
              <a:t>12/02/2024</a:t>
            </a:fld>
            <a:endParaRPr lang="nl-BE"/>
          </a:p>
        </p:txBody>
      </p:sp>
      <p:sp>
        <p:nvSpPr>
          <p:cNvPr id="8" name="Tijdelijke aanduiding voor voettekst 7"/>
          <p:cNvSpPr>
            <a:spLocks noGrp="1"/>
          </p:cNvSpPr>
          <p:nvPr>
            <p:ph type="ftr" sz="quarter" idx="11"/>
          </p:nvPr>
        </p:nvSpPr>
        <p:spPr/>
        <p:txBody>
          <a:bodyPr/>
          <a:lstStyle/>
          <a:p>
            <a:endParaRPr lang="nl-BE"/>
          </a:p>
        </p:txBody>
      </p:sp>
      <p:sp>
        <p:nvSpPr>
          <p:cNvPr id="9" name="Tijdelijke aanduiding voor dianummer 8"/>
          <p:cNvSpPr>
            <a:spLocks noGrp="1"/>
          </p:cNvSpPr>
          <p:nvPr>
            <p:ph type="sldNum" sz="quarter" idx="12"/>
          </p:nvPr>
        </p:nvSpPr>
        <p:spPr/>
        <p:txBody>
          <a:bodyPr/>
          <a:lstStyle/>
          <a:p>
            <a:fld id="{492E1224-B23F-402A-B332-26DCDF83A988}" type="slidenum">
              <a:rPr lang="nl-BE" smtClean="0"/>
              <a:pPr/>
              <a:t>‹nr.›</a:t>
            </a:fld>
            <a:endParaRPr lang="nl-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datum 2"/>
          <p:cNvSpPr>
            <a:spLocks noGrp="1"/>
          </p:cNvSpPr>
          <p:nvPr>
            <p:ph type="dt" sz="half" idx="10"/>
          </p:nvPr>
        </p:nvSpPr>
        <p:spPr/>
        <p:txBody>
          <a:bodyPr/>
          <a:lstStyle/>
          <a:p>
            <a:fld id="{620793BB-BBAB-4901-A646-B43BC07F430A}" type="datetimeFigureOut">
              <a:rPr lang="nl-BE" smtClean="0"/>
              <a:pPr/>
              <a:t>12/02/2024</a:t>
            </a:fld>
            <a:endParaRPr lang="nl-BE"/>
          </a:p>
        </p:txBody>
      </p:sp>
      <p:sp>
        <p:nvSpPr>
          <p:cNvPr id="4" name="Tijdelijke aanduiding voor voettekst 3"/>
          <p:cNvSpPr>
            <a:spLocks noGrp="1"/>
          </p:cNvSpPr>
          <p:nvPr>
            <p:ph type="ftr" sz="quarter" idx="11"/>
          </p:nvPr>
        </p:nvSpPr>
        <p:spPr/>
        <p:txBody>
          <a:bodyPr/>
          <a:lstStyle/>
          <a:p>
            <a:endParaRPr lang="nl-BE"/>
          </a:p>
        </p:txBody>
      </p:sp>
      <p:sp>
        <p:nvSpPr>
          <p:cNvPr id="5" name="Tijdelijke aanduiding voor dianummer 4"/>
          <p:cNvSpPr>
            <a:spLocks noGrp="1"/>
          </p:cNvSpPr>
          <p:nvPr>
            <p:ph type="sldNum" sz="quarter" idx="12"/>
          </p:nvPr>
        </p:nvSpPr>
        <p:spPr/>
        <p:txBody>
          <a:bodyPr/>
          <a:lstStyle/>
          <a:p>
            <a:fld id="{492E1224-B23F-402A-B332-26DCDF83A988}" type="slidenum">
              <a:rPr lang="nl-BE" smtClean="0"/>
              <a:pPr/>
              <a:t>‹nr.›</a:t>
            </a:fld>
            <a:endParaRPr lang="nl-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20793BB-BBAB-4901-A646-B43BC07F430A}" type="datetimeFigureOut">
              <a:rPr lang="nl-BE" smtClean="0"/>
              <a:pPr/>
              <a:t>12/02/2024</a:t>
            </a:fld>
            <a:endParaRPr lang="nl-BE"/>
          </a:p>
        </p:txBody>
      </p:sp>
      <p:sp>
        <p:nvSpPr>
          <p:cNvPr id="3" name="Tijdelijke aanduiding voor voettekst 2"/>
          <p:cNvSpPr>
            <a:spLocks noGrp="1"/>
          </p:cNvSpPr>
          <p:nvPr>
            <p:ph type="ftr" sz="quarter" idx="11"/>
          </p:nvPr>
        </p:nvSpPr>
        <p:spPr/>
        <p:txBody>
          <a:bodyPr/>
          <a:lstStyle/>
          <a:p>
            <a:endParaRPr lang="nl-BE"/>
          </a:p>
        </p:txBody>
      </p:sp>
      <p:sp>
        <p:nvSpPr>
          <p:cNvPr id="4" name="Tijdelijke aanduiding voor dianummer 3"/>
          <p:cNvSpPr>
            <a:spLocks noGrp="1"/>
          </p:cNvSpPr>
          <p:nvPr>
            <p:ph type="sldNum" sz="quarter" idx="12"/>
          </p:nvPr>
        </p:nvSpPr>
        <p:spPr/>
        <p:txBody>
          <a:bodyPr/>
          <a:lstStyle/>
          <a:p>
            <a:fld id="{492E1224-B23F-402A-B332-26DCDF83A988}" type="slidenum">
              <a:rPr lang="nl-BE" smtClean="0"/>
              <a:pPr/>
              <a:t>‹nr.›</a:t>
            </a:fld>
            <a:endParaRPr lang="nl-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endParaRPr lang="nl-BE"/>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620793BB-BBAB-4901-A646-B43BC07F430A}" type="datetimeFigureOut">
              <a:rPr lang="nl-BE" smtClean="0"/>
              <a:pPr/>
              <a:t>12/02/2024</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492E1224-B23F-402A-B332-26DCDF83A988}" type="slidenum">
              <a:rPr lang="nl-BE" smtClean="0"/>
              <a:pPr/>
              <a:t>‹nr.›</a:t>
            </a:fld>
            <a:endParaRPr lang="nl-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endParaRPr lang="nl-BE"/>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620793BB-BBAB-4901-A646-B43BC07F430A}" type="datetimeFigureOut">
              <a:rPr lang="nl-BE" smtClean="0"/>
              <a:pPr/>
              <a:t>12/02/2024</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492E1224-B23F-402A-B332-26DCDF83A988}" type="slidenum">
              <a:rPr lang="nl-BE" smtClean="0"/>
              <a:pPr/>
              <a:t>‹nr.›</a:t>
            </a:fld>
            <a:endParaRPr lang="nl-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10000"/>
            <a:lum/>
          </a:blip>
          <a:srcRect/>
          <a:stretch>
            <a:fillRect t="-6000" b="-6000"/>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endParaRPr lang="nl-BE"/>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0793BB-BBAB-4901-A646-B43BC07F430A}" type="datetimeFigureOut">
              <a:rPr lang="nl-BE" smtClean="0"/>
              <a:pPr/>
              <a:t>12/02/2024</a:t>
            </a:fld>
            <a:endParaRPr lang="nl-BE"/>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2E1224-B23F-402A-B332-26DCDF83A988}" type="slidenum">
              <a:rPr lang="nl-BE" smtClean="0"/>
              <a:pPr/>
              <a:t>‹nr.›</a:t>
            </a:fld>
            <a:endParaRPr lang="nl-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hyperlink" Target="https://www.meldpuntsi.be/aanmelden" TargetMode="Externa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0"/>
            <a:lum/>
          </a:blip>
          <a:srcRect/>
          <a:stretch>
            <a:fillRect t="-6000" b="-6000"/>
          </a:stretch>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755576" y="692696"/>
            <a:ext cx="7772400" cy="1470025"/>
          </a:xfrm>
        </p:spPr>
        <p:txBody>
          <a:bodyPr>
            <a:normAutofit/>
          </a:bodyPr>
          <a:lstStyle/>
          <a:p>
            <a:r>
              <a:rPr lang="nl-BE" sz="4800" b="1" dirty="0">
                <a:solidFill>
                  <a:srgbClr val="C00000"/>
                </a:solidFill>
                <a:latin typeface="Argentum Sans" pitchFamily="2" charset="77"/>
              </a:rPr>
              <a:t>Rots en Water training</a:t>
            </a:r>
          </a:p>
        </p:txBody>
      </p:sp>
      <p:pic>
        <p:nvPicPr>
          <p:cNvPr id="4" name="Afbeelding 3">
            <a:extLst>
              <a:ext uri="{FF2B5EF4-FFF2-40B4-BE49-F238E27FC236}">
                <a16:creationId xmlns:a16="http://schemas.microsoft.com/office/drawing/2014/main" id="{81375E94-8391-1F41-B20F-CFF3610E8C2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72777" y="5997879"/>
            <a:ext cx="1313645" cy="588614"/>
          </a:xfrm>
          <a:prstGeom prst="rect">
            <a:avLst/>
          </a:prstGeom>
        </p:spPr>
      </p:pic>
      <p:pic>
        <p:nvPicPr>
          <p:cNvPr id="1026" name="Picture 2" descr="Rots en Water | GroepspraktijkDeRing">
            <a:extLst>
              <a:ext uri="{FF2B5EF4-FFF2-40B4-BE49-F238E27FC236}">
                <a16:creationId xmlns:a16="http://schemas.microsoft.com/office/drawing/2014/main" id="{14C0380C-B288-C1B2-8B8E-FC9478B80D0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3377" y="2077973"/>
            <a:ext cx="5456797" cy="408733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791430204"/>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idx="1"/>
          </p:nvPr>
        </p:nvSpPr>
        <p:spPr>
          <a:xfrm>
            <a:off x="457200" y="1758831"/>
            <a:ext cx="8229600" cy="4525963"/>
          </a:xfrm>
        </p:spPr>
        <p:txBody>
          <a:bodyPr>
            <a:normAutofit/>
          </a:bodyPr>
          <a:lstStyle/>
          <a:p>
            <a:pPr>
              <a:buClr>
                <a:srgbClr val="FF0000"/>
              </a:buClr>
            </a:pPr>
            <a:r>
              <a:rPr lang="nl-BE" sz="2000" dirty="0">
                <a:latin typeface="Argentum Sans Light" pitchFamily="2" charset="77"/>
              </a:rPr>
              <a:t>Rots en water draait om zelfregulatie. We gaan samen met de jongere op zoek naar een gebalanceerde levenshouding. </a:t>
            </a:r>
          </a:p>
          <a:p>
            <a:pPr>
              <a:buClr>
                <a:srgbClr val="FF0000"/>
              </a:buClr>
            </a:pPr>
            <a:r>
              <a:rPr lang="nl-BE" sz="2000" dirty="0">
                <a:latin typeface="Argentum Sans Light" pitchFamily="2" charset="77"/>
              </a:rPr>
              <a:t>Hierbij staat de </a:t>
            </a:r>
            <a:r>
              <a:rPr lang="nl-BE" sz="2000" b="1" dirty="0">
                <a:latin typeface="Argentum Sans Light" pitchFamily="2" charset="77"/>
              </a:rPr>
              <a:t>rots</a:t>
            </a:r>
            <a:r>
              <a:rPr lang="nl-BE" sz="2000" dirty="0">
                <a:latin typeface="Argentum Sans Light" pitchFamily="2" charset="77"/>
              </a:rPr>
              <a:t> symbool voor sterk staan, opkomen voor jezelf en assertiviteit. </a:t>
            </a:r>
            <a:r>
              <a:rPr lang="nl-BE" sz="2000" b="1" dirty="0">
                <a:latin typeface="Argentum Sans Light" pitchFamily="2" charset="77"/>
              </a:rPr>
              <a:t>Water</a:t>
            </a:r>
            <a:r>
              <a:rPr lang="nl-BE" sz="2000" dirty="0">
                <a:latin typeface="Argentum Sans Light" pitchFamily="2" charset="77"/>
              </a:rPr>
              <a:t> staat voor het vermogen om je aan te passen, mild te zijn en rustiger in het leven te staan.</a:t>
            </a:r>
          </a:p>
          <a:p>
            <a:pPr>
              <a:buClr>
                <a:srgbClr val="FF0000"/>
              </a:buClr>
            </a:pPr>
            <a:r>
              <a:rPr lang="nl-BE" sz="2000" dirty="0">
                <a:latin typeface="Argentum Sans Light" pitchFamily="2" charset="77"/>
              </a:rPr>
              <a:t>Deze driedaagse vormingssessie bestaat uit een korte theoretische omkadering en voornamelijk uit ervaringsgerichte oefeningen. Steeds gevolgd door een reflectie in groep om de koppeling naar de dagelijkse realiteit te maken. </a:t>
            </a:r>
          </a:p>
          <a:p>
            <a:pPr marL="0" indent="0">
              <a:buNone/>
            </a:pPr>
            <a:endParaRPr lang="nl-BE" dirty="0"/>
          </a:p>
        </p:txBody>
      </p:sp>
      <p:pic>
        <p:nvPicPr>
          <p:cNvPr id="2052" name="Picture 4" descr="Rots en Water Training | Speltherapie &amp; Coaching Lansingerland">
            <a:extLst>
              <a:ext uri="{FF2B5EF4-FFF2-40B4-BE49-F238E27FC236}">
                <a16:creationId xmlns:a16="http://schemas.microsoft.com/office/drawing/2014/main" id="{3F723EE8-2479-3049-2470-6CB28373E74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26817" y="4835671"/>
            <a:ext cx="2690365" cy="179031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019175009"/>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idx="1"/>
          </p:nvPr>
        </p:nvSpPr>
        <p:spPr>
          <a:xfrm>
            <a:off x="313361" y="1682393"/>
            <a:ext cx="8517277" cy="4749229"/>
          </a:xfrm>
        </p:spPr>
        <p:txBody>
          <a:bodyPr>
            <a:normAutofit lnSpcReduction="10000"/>
          </a:bodyPr>
          <a:lstStyle/>
          <a:p>
            <a:pPr marL="0" indent="0">
              <a:buClr>
                <a:srgbClr val="FF0000"/>
              </a:buClr>
              <a:buNone/>
            </a:pPr>
            <a:r>
              <a:rPr lang="nl-BE" sz="2000" dirty="0">
                <a:latin typeface="Argentum Sans Light" pitchFamily="2" charset="77"/>
              </a:rPr>
              <a:t>Met deze sessies willen we zowel jongeren die te veel als rots, of juist teveel als water door het leven gaan bereiken. </a:t>
            </a:r>
            <a:br>
              <a:rPr lang="nl-BE" sz="2000" dirty="0">
                <a:latin typeface="Argentum Sans Light" pitchFamily="2" charset="77"/>
              </a:rPr>
            </a:br>
            <a:endParaRPr lang="nl-BE" sz="2000" dirty="0">
              <a:latin typeface="Argentum Sans Light" pitchFamily="2" charset="77"/>
            </a:endParaRPr>
          </a:p>
          <a:p>
            <a:pPr marL="0" indent="0">
              <a:buClr>
                <a:srgbClr val="FF0000"/>
              </a:buClr>
              <a:buNone/>
            </a:pPr>
            <a:r>
              <a:rPr lang="nl-BE" sz="2000" dirty="0">
                <a:latin typeface="Argentum Sans Light" pitchFamily="2" charset="77"/>
              </a:rPr>
              <a:t>Als we dit vertalen naar de schoolse realiteit, denken we aan jongeren die:</a:t>
            </a:r>
          </a:p>
          <a:p>
            <a:pPr marL="0" indent="0">
              <a:buClr>
                <a:srgbClr val="FF0000"/>
              </a:buClr>
              <a:buNone/>
            </a:pPr>
            <a:endParaRPr lang="nl-BE" sz="2000" dirty="0">
              <a:latin typeface="Argentum Sans Light" pitchFamily="2" charset="77"/>
            </a:endParaRPr>
          </a:p>
          <a:p>
            <a:pPr lvl="1">
              <a:buClr>
                <a:srgbClr val="FF0000"/>
              </a:buClr>
              <a:buFont typeface="Courier New" panose="02070309020205020404" pitchFamily="49" charset="0"/>
              <a:buChar char="o"/>
            </a:pPr>
            <a:r>
              <a:rPr lang="nl-BE" sz="2000" dirty="0">
                <a:latin typeface="Argentum Sans Light" pitchFamily="2" charset="77"/>
              </a:rPr>
              <a:t>Agressief zijn</a:t>
            </a:r>
          </a:p>
          <a:p>
            <a:pPr lvl="1">
              <a:buClr>
                <a:srgbClr val="FF0000"/>
              </a:buClr>
              <a:buFont typeface="Courier New" panose="02070309020205020404" pitchFamily="49" charset="0"/>
              <a:buChar char="o"/>
            </a:pPr>
            <a:r>
              <a:rPr lang="nl-BE" sz="2000" dirty="0">
                <a:latin typeface="Argentum Sans Light" pitchFamily="2" charset="77"/>
              </a:rPr>
              <a:t>Vaak vechten</a:t>
            </a:r>
          </a:p>
          <a:p>
            <a:pPr lvl="1">
              <a:buClr>
                <a:srgbClr val="FF0000"/>
              </a:buClr>
              <a:buFont typeface="Courier New" panose="02070309020205020404" pitchFamily="49" charset="0"/>
              <a:buChar char="o"/>
            </a:pPr>
            <a:r>
              <a:rPr lang="nl-BE" sz="2000" dirty="0">
                <a:latin typeface="Argentum Sans Light" pitchFamily="2" charset="77"/>
              </a:rPr>
              <a:t>Een kort lontje hebben</a:t>
            </a:r>
          </a:p>
          <a:p>
            <a:pPr lvl="1">
              <a:buClr>
                <a:srgbClr val="FF0000"/>
              </a:buClr>
              <a:buFont typeface="Courier New" panose="02070309020205020404" pitchFamily="49" charset="0"/>
              <a:buChar char="o"/>
            </a:pPr>
            <a:r>
              <a:rPr lang="nl-BE" sz="2000" dirty="0">
                <a:latin typeface="Argentum Sans Light" pitchFamily="2" charset="77"/>
              </a:rPr>
              <a:t>Veel weerstand vertonen</a:t>
            </a:r>
          </a:p>
          <a:p>
            <a:pPr lvl="1">
              <a:buClr>
                <a:srgbClr val="FF0000"/>
              </a:buClr>
              <a:buFont typeface="Courier New" panose="02070309020205020404" pitchFamily="49" charset="0"/>
              <a:buChar char="o"/>
            </a:pPr>
            <a:r>
              <a:rPr lang="nl-BE" sz="2000" dirty="0">
                <a:latin typeface="Argentum Sans Light" pitchFamily="2" charset="77"/>
              </a:rPr>
              <a:t>Gepest worden</a:t>
            </a:r>
          </a:p>
          <a:p>
            <a:pPr lvl="1">
              <a:buClr>
                <a:srgbClr val="FF0000"/>
              </a:buClr>
              <a:buFont typeface="Courier New" panose="02070309020205020404" pitchFamily="49" charset="0"/>
              <a:buChar char="o"/>
            </a:pPr>
            <a:r>
              <a:rPr lang="nl-BE" sz="2000" dirty="0">
                <a:latin typeface="Argentum Sans Light" pitchFamily="2" charset="77"/>
              </a:rPr>
              <a:t>Niet voor zichzelf durven opkomen</a:t>
            </a:r>
          </a:p>
          <a:p>
            <a:pPr lvl="1">
              <a:buClr>
                <a:srgbClr val="FF0000"/>
              </a:buClr>
              <a:buFont typeface="Courier New" panose="02070309020205020404" pitchFamily="49" charset="0"/>
              <a:buChar char="o"/>
            </a:pPr>
            <a:r>
              <a:rPr lang="nl-BE" sz="2000" dirty="0">
                <a:latin typeface="Argentum Sans Light" pitchFamily="2" charset="77"/>
              </a:rPr>
              <a:t>Het woord niet durven nemen</a:t>
            </a:r>
          </a:p>
          <a:p>
            <a:pPr lvl="1">
              <a:buClr>
                <a:srgbClr val="FF0000"/>
              </a:buClr>
              <a:buFont typeface="Courier New" panose="02070309020205020404" pitchFamily="49" charset="0"/>
              <a:buChar char="o"/>
            </a:pPr>
            <a:r>
              <a:rPr lang="nl-BE" sz="2000" dirty="0">
                <a:latin typeface="Argentum Sans Light" pitchFamily="2" charset="77"/>
              </a:rPr>
              <a:t>Weinig zelfvertrouwen hebben</a:t>
            </a:r>
          </a:p>
          <a:p>
            <a:pPr lvl="1">
              <a:buClr>
                <a:srgbClr val="FF0000"/>
              </a:buClr>
              <a:buFont typeface="Courier New" panose="02070309020205020404" pitchFamily="49" charset="0"/>
              <a:buChar char="o"/>
            </a:pPr>
            <a:r>
              <a:rPr lang="nl-BE" sz="2000" dirty="0">
                <a:latin typeface="Argentum Sans Light" pitchFamily="2" charset="77"/>
              </a:rPr>
              <a:t>…</a:t>
            </a:r>
          </a:p>
          <a:p>
            <a:pPr marL="0" indent="0">
              <a:buClr>
                <a:srgbClr val="FF0000"/>
              </a:buClr>
              <a:buNone/>
            </a:pPr>
            <a:endParaRPr lang="nl-BE"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005168745"/>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idx="1"/>
          </p:nvPr>
        </p:nvSpPr>
        <p:spPr>
          <a:xfrm>
            <a:off x="313361" y="1682393"/>
            <a:ext cx="8517277" cy="4749229"/>
          </a:xfrm>
        </p:spPr>
        <p:txBody>
          <a:bodyPr>
            <a:normAutofit/>
          </a:bodyPr>
          <a:lstStyle/>
          <a:p>
            <a:pPr marL="457200" lvl="1" indent="0">
              <a:buClr>
                <a:srgbClr val="FF0000"/>
              </a:buClr>
              <a:buNone/>
            </a:pPr>
            <a:r>
              <a:rPr lang="nl-BE" sz="2000" b="1" dirty="0">
                <a:solidFill>
                  <a:srgbClr val="FF0000"/>
                </a:solidFill>
                <a:latin typeface="Argentum Sans Light" pitchFamily="2" charset="77"/>
              </a:rPr>
              <a:t>Inschrijving</a:t>
            </a:r>
            <a:r>
              <a:rPr lang="nl-BE" sz="2000" dirty="0">
                <a:latin typeface="Argentum Sans Light" pitchFamily="2" charset="77"/>
              </a:rPr>
              <a:t>:</a:t>
            </a:r>
          </a:p>
          <a:p>
            <a:pPr lvl="2">
              <a:buClr>
                <a:srgbClr val="FF0000"/>
              </a:buClr>
            </a:pPr>
            <a:r>
              <a:rPr lang="nl-BE" sz="2000" dirty="0">
                <a:latin typeface="Argentum Sans Light" pitchFamily="2" charset="77"/>
              </a:rPr>
              <a:t>Via </a:t>
            </a:r>
            <a:r>
              <a:rPr lang="nl-BE" sz="2000" dirty="0">
                <a:latin typeface="Argentum Sans Light" pitchFamily="2" charset="77"/>
                <a:hlinkClick r:id="rId7"/>
              </a:rPr>
              <a:t>https://www.meldpuntsi.be/aanmelden</a:t>
            </a:r>
            <a:endParaRPr lang="nl-BE" sz="2000" dirty="0">
              <a:latin typeface="Argentum Sans Light" pitchFamily="2" charset="77"/>
            </a:endParaRPr>
          </a:p>
          <a:p>
            <a:pPr lvl="2">
              <a:buClr>
                <a:srgbClr val="FF0000"/>
              </a:buClr>
            </a:pPr>
            <a:r>
              <a:rPr lang="nl-BE" sz="2000" dirty="0">
                <a:latin typeface="Argentum Sans Light" pitchFamily="2" charset="77"/>
              </a:rPr>
              <a:t>Gelieve in de aanmelding te verwijzen naar ‘Module: Rots &amp; Water van PROFO vzw’. </a:t>
            </a:r>
          </a:p>
          <a:p>
            <a:pPr lvl="2">
              <a:buClr>
                <a:srgbClr val="FF0000"/>
              </a:buClr>
            </a:pPr>
            <a:r>
              <a:rPr lang="nl-BE" sz="2000" dirty="0">
                <a:latin typeface="Argentum Sans Light" pitchFamily="2" charset="77"/>
              </a:rPr>
              <a:t>Aanmeldingsdeadline: 1 oktober 2024.</a:t>
            </a:r>
          </a:p>
          <a:p>
            <a:pPr marL="457200" lvl="1" indent="0">
              <a:buClr>
                <a:srgbClr val="FF0000"/>
              </a:buClr>
              <a:buNone/>
            </a:pPr>
            <a:endParaRPr lang="nl-BE" sz="2000" dirty="0">
              <a:latin typeface="Argentum Sans Light" pitchFamily="2" charset="77"/>
            </a:endParaRPr>
          </a:p>
          <a:p>
            <a:pPr marL="457200" lvl="1" indent="0">
              <a:buClr>
                <a:srgbClr val="FF0000"/>
              </a:buClr>
              <a:buNone/>
            </a:pPr>
            <a:r>
              <a:rPr lang="nl-BE" sz="2000" b="1" dirty="0">
                <a:solidFill>
                  <a:srgbClr val="FF0000"/>
                </a:solidFill>
                <a:latin typeface="Argentum Sans Light" pitchFamily="2" charset="77"/>
              </a:rPr>
              <a:t>Intakegesprekken</a:t>
            </a:r>
            <a:r>
              <a:rPr lang="nl-BE" sz="2000" dirty="0">
                <a:latin typeface="Argentum Sans Light" pitchFamily="2" charset="77"/>
              </a:rPr>
              <a:t>:</a:t>
            </a:r>
          </a:p>
          <a:p>
            <a:pPr lvl="2">
              <a:buClr>
                <a:srgbClr val="FF0000"/>
              </a:buClr>
            </a:pPr>
            <a:r>
              <a:rPr lang="nl-BE" sz="2000" dirty="0">
                <a:latin typeface="Argentum Sans Light" pitchFamily="2" charset="77"/>
              </a:rPr>
              <a:t>Intake: op 8/10 en 9/10</a:t>
            </a:r>
          </a:p>
          <a:p>
            <a:pPr lvl="2">
              <a:buClr>
                <a:srgbClr val="FF0000"/>
              </a:buClr>
            </a:pPr>
            <a:r>
              <a:rPr lang="nl-BE" sz="2000" dirty="0">
                <a:latin typeface="Argentum Sans Light" pitchFamily="2" charset="77"/>
              </a:rPr>
              <a:t>U wordt door ons gecontacteerd om samen een uur en datum af te spreken</a:t>
            </a:r>
          </a:p>
          <a:p>
            <a:pPr lvl="2">
              <a:buClr>
                <a:srgbClr val="FF0000"/>
              </a:buClr>
            </a:pPr>
            <a:r>
              <a:rPr lang="nl-BE" sz="2000" dirty="0">
                <a:latin typeface="Argentum Sans Light" pitchFamily="2" charset="77"/>
              </a:rPr>
              <a:t>Met jongere, CLB-medewerker, (ouders, leerlingenbegeleider en klasleerkracht)</a:t>
            </a:r>
          </a:p>
          <a:p>
            <a:pPr marL="457200" lvl="1" indent="0">
              <a:buClr>
                <a:srgbClr val="FF0000"/>
              </a:buClr>
              <a:buNone/>
            </a:pPr>
            <a:endParaRPr lang="nl-BE" sz="1600" dirty="0">
              <a:latin typeface="Argentum Sans Light" pitchFamily="2" charset="77"/>
            </a:endParaRPr>
          </a:p>
          <a:p>
            <a:pPr lvl="2">
              <a:buClr>
                <a:srgbClr val="FF0000"/>
              </a:buClr>
            </a:pPr>
            <a:endParaRPr lang="nl-BE" sz="1600" dirty="0">
              <a:latin typeface="Argentum Sans Light" pitchFamily="2" charset="77"/>
            </a:endParaRPr>
          </a:p>
          <a:p>
            <a:pPr lvl="1">
              <a:buClr>
                <a:srgbClr val="FF0000"/>
              </a:buClr>
              <a:buFont typeface="Arial" panose="020B0604020202020204" pitchFamily="34" charset="0"/>
              <a:buChar char="•"/>
            </a:pPr>
            <a:endParaRPr lang="nl-BE" sz="1600" dirty="0">
              <a:latin typeface="Argentum Sans Light" pitchFamily="2" charset="77"/>
            </a:endParaRPr>
          </a:p>
          <a:p>
            <a:pPr marL="0" indent="0">
              <a:buClr>
                <a:srgbClr val="FF0000"/>
              </a:buClr>
              <a:buNone/>
            </a:pPr>
            <a:endParaRPr lang="nl-BE" sz="2000" dirty="0"/>
          </a:p>
        </p:txBody>
      </p:sp>
    </p:spTree>
    <p:extLst>
      <p:ext uri="{BB962C8B-B14F-4D97-AF65-F5344CB8AC3E}">
        <p14:creationId xmlns:p14="http://schemas.microsoft.com/office/powerpoint/2010/main" val="3674249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583910997"/>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jdelijke aanduiding voor inhoud 2"/>
          <p:cNvSpPr>
            <a:spLocks noGrp="1"/>
          </p:cNvSpPr>
          <p:nvPr>
            <p:ph idx="1"/>
          </p:nvPr>
        </p:nvSpPr>
        <p:spPr>
          <a:xfrm>
            <a:off x="313361" y="1682393"/>
            <a:ext cx="8517277" cy="4749229"/>
          </a:xfrm>
        </p:spPr>
        <p:txBody>
          <a:bodyPr>
            <a:normAutofit lnSpcReduction="10000"/>
          </a:bodyPr>
          <a:lstStyle/>
          <a:p>
            <a:pPr marL="457200" lvl="1" indent="0">
              <a:buClr>
                <a:srgbClr val="FF0000"/>
              </a:buClr>
              <a:buNone/>
            </a:pPr>
            <a:r>
              <a:rPr lang="nl-BE" sz="2000" b="1" dirty="0">
                <a:solidFill>
                  <a:srgbClr val="C00000"/>
                </a:solidFill>
                <a:latin typeface="Argentum Sans Light" pitchFamily="2" charset="77"/>
              </a:rPr>
              <a:t>Module Rots &amp; Water:</a:t>
            </a:r>
          </a:p>
          <a:p>
            <a:pPr lvl="2">
              <a:buClr>
                <a:srgbClr val="FF0000"/>
              </a:buClr>
            </a:pPr>
            <a:r>
              <a:rPr lang="nl-BE" sz="2000" dirty="0">
                <a:latin typeface="Argentum Sans Light" pitchFamily="2" charset="77"/>
              </a:rPr>
              <a:t>Op 14, 15 en 17 oktober</a:t>
            </a:r>
          </a:p>
          <a:p>
            <a:pPr lvl="2">
              <a:buClr>
                <a:srgbClr val="FF0000"/>
              </a:buClr>
            </a:pPr>
            <a:r>
              <a:rPr lang="nl-BE" sz="2000" dirty="0">
                <a:latin typeface="Argentum Sans Light" pitchFamily="2" charset="77"/>
              </a:rPr>
              <a:t>Van 10u </a:t>
            </a:r>
            <a:r>
              <a:rPr lang="nl-BE" sz="2000">
                <a:latin typeface="Argentum Sans Light" pitchFamily="2" charset="77"/>
              </a:rPr>
              <a:t>tot 14u</a:t>
            </a:r>
            <a:r>
              <a:rPr lang="nl-BE" sz="2000" dirty="0">
                <a:latin typeface="Argentum Sans Light" pitchFamily="2" charset="77"/>
              </a:rPr>
              <a:t>. </a:t>
            </a:r>
          </a:p>
          <a:p>
            <a:pPr lvl="2">
              <a:buClr>
                <a:srgbClr val="FF0000"/>
              </a:buClr>
            </a:pPr>
            <a:r>
              <a:rPr lang="nl-BE" sz="2000" dirty="0">
                <a:latin typeface="Argentum Sans Light" pitchFamily="2" charset="77"/>
              </a:rPr>
              <a:t>De jongeren worden om 10u stipt op de locatie verwacht. </a:t>
            </a:r>
          </a:p>
          <a:p>
            <a:pPr lvl="2">
              <a:buClr>
                <a:srgbClr val="FF0000"/>
              </a:buClr>
            </a:pPr>
            <a:r>
              <a:rPr lang="nl-BE" sz="2000" dirty="0">
                <a:latin typeface="Argentum Sans Light" pitchFamily="2" charset="77"/>
              </a:rPr>
              <a:t>Meenemen: lunch + drinken, sportieve kledij</a:t>
            </a:r>
          </a:p>
          <a:p>
            <a:pPr lvl="2">
              <a:buClr>
                <a:srgbClr val="FF0000"/>
              </a:buClr>
            </a:pPr>
            <a:r>
              <a:rPr lang="nl-BE" sz="2000" dirty="0">
                <a:solidFill>
                  <a:schemeClr val="bg1">
                    <a:lumMod val="50000"/>
                  </a:schemeClr>
                </a:solidFill>
                <a:latin typeface="Argentum Sans Light" pitchFamily="2" charset="77"/>
              </a:rPr>
              <a:t>Locatie word nog meegedeeld vanaf dat de boeking van de zaal vastligt (u krijgt hierover meer info tegen september).</a:t>
            </a:r>
          </a:p>
          <a:p>
            <a:pPr marL="914400" lvl="2" indent="0">
              <a:buClr>
                <a:srgbClr val="FF0000"/>
              </a:buClr>
              <a:buNone/>
            </a:pPr>
            <a:endParaRPr lang="nl-BE" sz="1600" dirty="0">
              <a:latin typeface="Argentum Sans Light" pitchFamily="2" charset="77"/>
            </a:endParaRPr>
          </a:p>
          <a:p>
            <a:pPr marL="457200" lvl="1" indent="0">
              <a:buClr>
                <a:srgbClr val="FF0000"/>
              </a:buClr>
              <a:buNone/>
            </a:pPr>
            <a:r>
              <a:rPr lang="nl-BE" sz="2000" b="1" dirty="0">
                <a:solidFill>
                  <a:srgbClr val="C00000"/>
                </a:solidFill>
                <a:latin typeface="Argentum Sans Light" pitchFamily="2" charset="77"/>
              </a:rPr>
              <a:t>Opvolging/terugkoppeling leerlingen:</a:t>
            </a:r>
          </a:p>
          <a:p>
            <a:pPr marL="1257300" lvl="2" indent="-342900">
              <a:buClr>
                <a:srgbClr val="FF0000"/>
              </a:buClr>
            </a:pPr>
            <a:r>
              <a:rPr lang="nl-BE" sz="2000" dirty="0">
                <a:latin typeface="Argentum Sans Light" pitchFamily="2" charset="77"/>
              </a:rPr>
              <a:t>Evaluatie: op 21 en 24 oktober.</a:t>
            </a:r>
          </a:p>
          <a:p>
            <a:pPr marL="1257300" lvl="2" indent="-342900">
              <a:buClr>
                <a:srgbClr val="FF0000"/>
              </a:buClr>
            </a:pPr>
            <a:r>
              <a:rPr lang="nl-BE" sz="2000" dirty="0">
                <a:latin typeface="Argentum Sans Light" pitchFamily="2" charset="77"/>
              </a:rPr>
              <a:t>U wordt door ons gecontacteerd om samen een uur en datum af te spreken</a:t>
            </a:r>
          </a:p>
          <a:p>
            <a:pPr marL="1257300" lvl="2" indent="-342900">
              <a:buClr>
                <a:srgbClr val="FF0000"/>
              </a:buClr>
            </a:pPr>
            <a:r>
              <a:rPr lang="nl-BE" sz="2000" dirty="0">
                <a:latin typeface="Argentum Sans Light" pitchFamily="2" charset="77"/>
              </a:rPr>
              <a:t>Met jongere, CLB-medewerker, (ouders, leerlingenbegeleider en klasleerkracht)</a:t>
            </a:r>
          </a:p>
          <a:p>
            <a:pPr marL="1257300" lvl="2" indent="-342900">
              <a:buClr>
                <a:srgbClr val="FF0000"/>
              </a:buClr>
            </a:pPr>
            <a:endParaRPr lang="nl-BE" sz="2000" dirty="0">
              <a:latin typeface="Argentum Sans Light" pitchFamily="2" charset="77"/>
            </a:endParaRPr>
          </a:p>
          <a:p>
            <a:pPr marL="1257300" lvl="2" indent="-342900">
              <a:buClr>
                <a:srgbClr val="FF0000"/>
              </a:buClr>
            </a:pPr>
            <a:endParaRPr lang="nl-BE" sz="1600" dirty="0">
              <a:latin typeface="Argentum Sans Light" pitchFamily="2" charset="77"/>
            </a:endParaRPr>
          </a:p>
          <a:p>
            <a:pPr marL="457200" lvl="1" indent="0">
              <a:buClr>
                <a:srgbClr val="FF0000"/>
              </a:buClr>
              <a:buNone/>
            </a:pPr>
            <a:endParaRPr lang="nl-BE" sz="1600" dirty="0">
              <a:latin typeface="Argentum Sans Light" pitchFamily="2" charset="77"/>
            </a:endParaRPr>
          </a:p>
          <a:p>
            <a:pPr lvl="2">
              <a:buClr>
                <a:srgbClr val="FF0000"/>
              </a:buClr>
            </a:pPr>
            <a:endParaRPr lang="nl-BE" sz="1600" dirty="0">
              <a:latin typeface="Argentum Sans Light" pitchFamily="2" charset="77"/>
            </a:endParaRPr>
          </a:p>
          <a:p>
            <a:pPr lvl="1">
              <a:buClr>
                <a:srgbClr val="FF0000"/>
              </a:buClr>
              <a:buFont typeface="Arial" panose="020B0604020202020204" pitchFamily="34" charset="0"/>
              <a:buChar char="•"/>
            </a:pPr>
            <a:endParaRPr lang="nl-BE" sz="1600" dirty="0">
              <a:latin typeface="Argentum Sans Light" pitchFamily="2" charset="77"/>
            </a:endParaRPr>
          </a:p>
          <a:p>
            <a:pPr marL="0" indent="0">
              <a:buClr>
                <a:srgbClr val="FF0000"/>
              </a:buClr>
              <a:buNone/>
            </a:pPr>
            <a:endParaRPr lang="nl-BE" sz="2000" dirty="0"/>
          </a:p>
        </p:txBody>
      </p:sp>
    </p:spTree>
    <p:extLst>
      <p:ext uri="{BB962C8B-B14F-4D97-AF65-F5344CB8AC3E}">
        <p14:creationId xmlns:p14="http://schemas.microsoft.com/office/powerpoint/2010/main" val="3645318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5" name="Afgeronde rechthoek 4"/>
          <p:cNvSpPr/>
          <p:nvPr/>
        </p:nvSpPr>
        <p:spPr>
          <a:xfrm>
            <a:off x="350982" y="154702"/>
            <a:ext cx="8102676" cy="1359960"/>
          </a:xfrm>
          <a:prstGeom prst="round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endParaRPr lang="nl-NL"/>
          </a:p>
        </p:txBody>
      </p:sp>
      <p:sp>
        <p:nvSpPr>
          <p:cNvPr id="4" name="Afgeronde rechthoek 4"/>
          <p:cNvSpPr/>
          <p:nvPr/>
        </p:nvSpPr>
        <p:spPr>
          <a:xfrm>
            <a:off x="2806523" y="121122"/>
            <a:ext cx="3530953" cy="12271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38100" rIns="76200" bIns="38100" numCol="1" spcCol="1270" anchor="ctr" anchorCtr="0">
            <a:noAutofit/>
          </a:bodyPr>
          <a:lstStyle/>
          <a:p>
            <a:pPr algn="ctr" defTabSz="889000">
              <a:lnSpc>
                <a:spcPct val="90000"/>
              </a:lnSpc>
              <a:spcBef>
                <a:spcPct val="0"/>
              </a:spcBef>
              <a:spcAft>
                <a:spcPct val="35000"/>
              </a:spcAft>
            </a:pPr>
            <a:r>
              <a:rPr lang="nl-BE" sz="3200" dirty="0">
                <a:latin typeface="Argentum Sans" pitchFamily="2" charset="77"/>
              </a:rPr>
              <a:t>Contact</a:t>
            </a:r>
          </a:p>
          <a:p>
            <a:pPr lvl="0" algn="ctr" defTabSz="889000" rtl="0">
              <a:lnSpc>
                <a:spcPct val="90000"/>
              </a:lnSpc>
              <a:spcBef>
                <a:spcPct val="0"/>
              </a:spcBef>
              <a:spcAft>
                <a:spcPct val="35000"/>
              </a:spcAft>
            </a:pPr>
            <a:r>
              <a:rPr lang="nl-BE" dirty="0">
                <a:solidFill>
                  <a:schemeClr val="tx1"/>
                </a:solidFill>
                <a:latin typeface="Argentum Sans" pitchFamily="2" charset="77"/>
              </a:rPr>
              <a:t>Bij vragen of bedenkingen!</a:t>
            </a:r>
          </a:p>
        </p:txBody>
      </p:sp>
      <p:sp>
        <p:nvSpPr>
          <p:cNvPr id="7" name="Tijdelijke aanduiding voor inhoud 5">
            <a:extLst>
              <a:ext uri="{FF2B5EF4-FFF2-40B4-BE49-F238E27FC236}">
                <a16:creationId xmlns:a16="http://schemas.microsoft.com/office/drawing/2014/main" id="{A59E6DE5-DCA1-9249-A2EE-E40733E5A84B}"/>
              </a:ext>
            </a:extLst>
          </p:cNvPr>
          <p:cNvSpPr txBox="1">
            <a:spLocks/>
          </p:cNvSpPr>
          <p:nvPr/>
        </p:nvSpPr>
        <p:spPr>
          <a:xfrm>
            <a:off x="2619702" y="1706775"/>
            <a:ext cx="3565236" cy="4789273"/>
          </a:xfrm>
          <a:prstGeom prst="rect">
            <a:avLst/>
          </a:prstGeom>
          <a:ln w="38100">
            <a:solidFill>
              <a:srgbClr val="C00000"/>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nl-BE" sz="1500" dirty="0">
              <a:solidFill>
                <a:srgbClr val="C00000"/>
              </a:solidFill>
              <a:latin typeface="Argentum Sans Light" pitchFamily="2" charset="77"/>
            </a:endParaRPr>
          </a:p>
          <a:p>
            <a:pPr marL="0" indent="0" algn="ctr">
              <a:buFont typeface="Arial" pitchFamily="34" charset="0"/>
              <a:buNone/>
            </a:pPr>
            <a:r>
              <a:rPr lang="nl-BE" sz="1600" b="1" dirty="0">
                <a:solidFill>
                  <a:srgbClr val="C00000"/>
                </a:solidFill>
                <a:latin typeface="Argentum Sans Light" pitchFamily="2" charset="77"/>
              </a:rPr>
              <a:t>An-katrin Perdieus</a:t>
            </a:r>
          </a:p>
          <a:p>
            <a:pPr marL="0" indent="0" algn="ctr">
              <a:buFont typeface="Arial" pitchFamily="34" charset="0"/>
              <a:buNone/>
            </a:pPr>
            <a:r>
              <a:rPr lang="nl-BE" sz="1600" dirty="0">
                <a:latin typeface="Argentum Sans Light" pitchFamily="2" charset="77"/>
              </a:rPr>
              <a:t>an-katrin.perdieus@profo.be</a:t>
            </a:r>
          </a:p>
          <a:p>
            <a:pPr marL="0" indent="0" algn="ctr">
              <a:buFont typeface="Arial" pitchFamily="34" charset="0"/>
              <a:buNone/>
            </a:pPr>
            <a:r>
              <a:rPr lang="nl-BE" sz="1600" dirty="0">
                <a:latin typeface="Argentum Sans Light" pitchFamily="2" charset="77"/>
              </a:rPr>
              <a:t>0473 50 25 75</a:t>
            </a:r>
          </a:p>
          <a:p>
            <a:pPr marL="0" indent="0">
              <a:buFont typeface="Arial" pitchFamily="34" charset="0"/>
              <a:buNone/>
            </a:pPr>
            <a:endParaRPr lang="nl-BE" sz="1600" dirty="0">
              <a:latin typeface="Argentum Sans Light" pitchFamily="2" charset="77"/>
            </a:endParaRPr>
          </a:p>
          <a:p>
            <a:pPr marL="0" indent="0">
              <a:buFont typeface="Arial" pitchFamily="34" charset="0"/>
              <a:buNone/>
            </a:pPr>
            <a:r>
              <a:rPr lang="nl-BE" sz="1600" dirty="0">
                <a:latin typeface="Argentum Sans Light" pitchFamily="2" charset="77"/>
              </a:rPr>
              <a:t>Anka spitst zich vooral toe op het begeleiden van jongeren binnen individuele trajecten. Daarnaast coached ze weerbaarheidstraining en zal ze binnenkort een opleiding kliminstructeur volgen om ervaringsgericht te kunnen werken met jongeren. </a:t>
            </a:r>
          </a:p>
          <a:p>
            <a:pPr marL="0" indent="0">
              <a:buNone/>
            </a:pPr>
            <a:endParaRPr lang="nl-BE" sz="1500" dirty="0">
              <a:latin typeface="Argentum Sans Light" pitchFamily="2" charset="77"/>
            </a:endParaRPr>
          </a:p>
          <a:p>
            <a:pPr marL="0" indent="0">
              <a:buNone/>
            </a:pPr>
            <a:br>
              <a:rPr lang="nl-BE" sz="1500" dirty="0">
                <a:latin typeface="Argentum Sans Light" pitchFamily="2" charset="77"/>
              </a:rPr>
            </a:br>
            <a:endParaRPr lang="nl-BE" sz="1500" dirty="0">
              <a:latin typeface="Argentum Sans Light" pitchFamily="2" charset="77"/>
            </a:endParaRPr>
          </a:p>
          <a:p>
            <a:pPr marL="0" indent="0">
              <a:buNone/>
            </a:pPr>
            <a:endParaRPr lang="nl-BE" sz="1800" dirty="0">
              <a:latin typeface="Argentum Sans Light" pitchFamily="2" charset="77"/>
            </a:endParaRPr>
          </a:p>
          <a:p>
            <a:pPr marL="0" indent="0">
              <a:buNone/>
            </a:pPr>
            <a:endParaRPr lang="nl-BE" dirty="0"/>
          </a:p>
        </p:txBody>
      </p:sp>
      <p:sp>
        <p:nvSpPr>
          <p:cNvPr id="9" name="Ovaal 8">
            <a:extLst>
              <a:ext uri="{FF2B5EF4-FFF2-40B4-BE49-F238E27FC236}">
                <a16:creationId xmlns:a16="http://schemas.microsoft.com/office/drawing/2014/main" id="{847BCE8E-CA4F-4312-8816-FAEE447E7B46}"/>
              </a:ext>
            </a:extLst>
          </p:cNvPr>
          <p:cNvSpPr/>
          <p:nvPr/>
        </p:nvSpPr>
        <p:spPr>
          <a:xfrm>
            <a:off x="669055" y="263182"/>
            <a:ext cx="1143000" cy="1143000"/>
          </a:xfrm>
          <a:prstGeom prst="ellipse">
            <a:avLst/>
          </a:prstGeom>
          <a:blipFill>
            <a:blip r:embed="rId2" cstate="print">
              <a:extLst>
                <a:ext uri="{28A0092B-C50C-407E-A947-70E740481C1C}">
                  <a14:useLocalDpi xmlns:a14="http://schemas.microsoft.com/office/drawing/2010/main" val="0"/>
                </a:ext>
              </a:extLst>
            </a:blip>
            <a:srcRect/>
            <a:stretch>
              <a:fillRect l="-62000" r="-62000"/>
            </a:stretch>
          </a:blipFill>
        </p:spPr>
        <p:style>
          <a:lnRef idx="2">
            <a:schemeClr val="lt1">
              <a:hueOff val="0"/>
              <a:satOff val="0"/>
              <a:lumOff val="0"/>
              <a:alphaOff val="0"/>
            </a:schemeClr>
          </a:lnRef>
          <a:fillRef idx="1">
            <a:scrgbClr r="0" g="0" b="0"/>
          </a:fillRef>
          <a:effectRef idx="0">
            <a:schemeClr val="accent2">
              <a:tint val="50000"/>
              <a:hueOff val="0"/>
              <a:satOff val="0"/>
              <a:lumOff val="0"/>
              <a:alphaOff val="0"/>
            </a:schemeClr>
          </a:effectRef>
          <a:fontRef idx="minor">
            <a:schemeClr val="lt1">
              <a:hueOff val="0"/>
              <a:satOff val="0"/>
              <a:lumOff val="0"/>
              <a:alphaOff val="0"/>
            </a:schemeClr>
          </a:fontRef>
        </p:style>
        <p:txBody>
          <a:bodyPr/>
          <a:lstStyle/>
          <a:p>
            <a:endParaRPr lang="nl-NL"/>
          </a:p>
        </p:txBody>
      </p:sp>
      <p:pic>
        <p:nvPicPr>
          <p:cNvPr id="11" name="Afbeelding 10" descr="Afbeelding met persoon, kleding, Menselijk gezicht, glimlach&#10;&#10;Automatisch gegenereerde beschrijving">
            <a:extLst>
              <a:ext uri="{FF2B5EF4-FFF2-40B4-BE49-F238E27FC236}">
                <a16:creationId xmlns:a16="http://schemas.microsoft.com/office/drawing/2014/main" id="{A244BA48-17A4-E8AA-9343-F0C98B6A59EB}"/>
              </a:ext>
            </a:extLst>
          </p:cNvPr>
          <p:cNvPicPr>
            <a:picLocks noChangeAspect="1"/>
          </p:cNvPicPr>
          <p:nvPr/>
        </p:nvPicPr>
        <p:blipFill rotWithShape="1">
          <a:blip r:embed="rId3">
            <a:extLst>
              <a:ext uri="{28A0092B-C50C-407E-A947-70E740481C1C}">
                <a14:useLocalDpi xmlns:a14="http://schemas.microsoft.com/office/drawing/2010/main" val="0"/>
              </a:ext>
            </a:extLst>
          </a:blip>
          <a:srcRect l="29494" r="12345"/>
          <a:stretch/>
        </p:blipFill>
        <p:spPr>
          <a:xfrm>
            <a:off x="3857221" y="5006795"/>
            <a:ext cx="1429555" cy="1381127"/>
          </a:xfrm>
          <a:prstGeom prst="ellipse">
            <a:avLst/>
          </a:prstGeom>
          <a:ln w="190500" cap="rnd">
            <a:noFill/>
            <a:prstDash val="solid"/>
          </a:ln>
          <a:effectLst/>
        </p:spPr>
      </p:pic>
    </p:spTree>
    <p:extLst>
      <p:ext uri="{BB962C8B-B14F-4D97-AF65-F5344CB8AC3E}">
        <p14:creationId xmlns:p14="http://schemas.microsoft.com/office/powerpoint/2010/main" val="4254422073"/>
      </p:ext>
    </p:extLst>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6709f35-0dc9-4d8d-89e0-6b52067b0137">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B900C3B4749A14ABDD4C1A599E33B28" ma:contentTypeVersion="17" ma:contentTypeDescription="Create a new document." ma:contentTypeScope="" ma:versionID="746c7d030fa9bb6d61cd8e8974d62591">
  <xsd:schema xmlns:xsd="http://www.w3.org/2001/XMLSchema" xmlns:xs="http://www.w3.org/2001/XMLSchema" xmlns:p="http://schemas.microsoft.com/office/2006/metadata/properties" xmlns:ns2="46709f35-0dc9-4d8d-89e0-6b52067b0137" xmlns:ns3="584aff46-e143-4873-a1b4-16d4f119aa11" targetNamespace="http://schemas.microsoft.com/office/2006/metadata/properties" ma:root="true" ma:fieldsID="12d757af50b11bd613136420560c1132" ns2:_="" ns3:_="">
    <xsd:import namespace="46709f35-0dc9-4d8d-89e0-6b52067b0137"/>
    <xsd:import namespace="584aff46-e143-4873-a1b4-16d4f119aa1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709f35-0dc9-4d8d-89e0-6b52067b01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2419e730-9046-47f3-98c5-6f533903eb1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Location" ma:index="23" nillable="true" ma:displayName="Location" ma:indexed="true" ma:internalName="MediaServiceLocation"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4aff46-e143-4873-a1b4-16d4f119aa1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2DC923B-3EC1-4C61-9A1D-8276E277A7F5}">
  <ds:schemaRefs>
    <ds:schemaRef ds:uri="http://www.w3.org/XML/1998/namespace"/>
    <ds:schemaRef ds:uri="fd73683d-5f06-43b4-8246-ba5f93c05041"/>
    <ds:schemaRef ds:uri="http://schemas.microsoft.com/office/infopath/2007/PartnerControls"/>
    <ds:schemaRef ds:uri="http://purl.org/dc/dcmitype/"/>
    <ds:schemaRef ds:uri="http://schemas.microsoft.com/office/2006/metadata/properties"/>
    <ds:schemaRef ds:uri="http://purl.org/dc/elements/1.1/"/>
    <ds:schemaRef ds:uri="http://schemas.microsoft.com/office/2006/documentManagement/types"/>
    <ds:schemaRef ds:uri="http://schemas.openxmlformats.org/package/2006/metadata/core-properties"/>
    <ds:schemaRef ds:uri="http://purl.org/dc/terms/"/>
    <ds:schemaRef ds:uri="46709f35-0dc9-4d8d-89e0-6b52067b0137"/>
  </ds:schemaRefs>
</ds:datastoreItem>
</file>

<file path=customXml/itemProps2.xml><?xml version="1.0" encoding="utf-8"?>
<ds:datastoreItem xmlns:ds="http://schemas.openxmlformats.org/officeDocument/2006/customXml" ds:itemID="{65DF2B08-FC53-4226-88F4-E3E23E1369E4}">
  <ds:schemaRefs>
    <ds:schemaRef ds:uri="http://schemas.microsoft.com/sharepoint/v3/contenttype/forms"/>
  </ds:schemaRefs>
</ds:datastoreItem>
</file>

<file path=customXml/itemProps3.xml><?xml version="1.0" encoding="utf-8"?>
<ds:datastoreItem xmlns:ds="http://schemas.openxmlformats.org/officeDocument/2006/customXml" ds:itemID="{E516E5C8-FC88-474C-8B1F-F1C8FDC0E4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709f35-0dc9-4d8d-89e0-6b52067b0137"/>
    <ds:schemaRef ds:uri="584aff46-e143-4873-a1b4-16d4f119aa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3320</TotalTime>
  <Words>386</Words>
  <Application>Microsoft Macintosh PowerPoint</Application>
  <PresentationFormat>Diavoorstelling (4:3)</PresentationFormat>
  <Paragraphs>56</Paragraphs>
  <Slides>6</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6</vt:i4>
      </vt:variant>
    </vt:vector>
  </HeadingPairs>
  <TitlesOfParts>
    <vt:vector size="12" baseType="lpstr">
      <vt:lpstr>Argentum Sans</vt:lpstr>
      <vt:lpstr>Argentum Sans Light</vt:lpstr>
      <vt:lpstr>Arial</vt:lpstr>
      <vt:lpstr>Calibri</vt:lpstr>
      <vt:lpstr>Courier New</vt:lpstr>
      <vt:lpstr>Office-thema</vt:lpstr>
      <vt:lpstr>Rots en Water training</vt:lpstr>
      <vt:lpstr>PowerPoint-presentatie</vt:lpstr>
      <vt:lpstr>PowerPoint-presentatie</vt:lpstr>
      <vt:lpstr>PowerPoint-presentatie</vt:lpstr>
      <vt:lpstr>PowerPoint-presentatie</vt:lpstr>
      <vt:lpstr>PowerPoint-presentatie</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en fondsenwerving voor het beroepsgericht onderwijs Centrum deeltijdse vorming</dc:title>
  <dc:creator>ProfoEx</dc:creator>
  <cp:lastModifiedBy>Dania Mertens</cp:lastModifiedBy>
  <cp:revision>41</cp:revision>
  <cp:lastPrinted>2017-09-20T08:13:26Z</cp:lastPrinted>
  <dcterms:created xsi:type="dcterms:W3CDTF">2013-10-09T06:57:20Z</dcterms:created>
  <dcterms:modified xsi:type="dcterms:W3CDTF">2024-02-12T10:10:30Z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0x0101008B900C3B4749A14ABDD4C1A599E33B28</vt:lpwstr>
  </property>
  <property fmtid="{D5CDD505-2E9C-101B-9397-08002B2CF9AE}" pid="3" name="Order">
    <vt:r8>61600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