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79" r:id="rId7"/>
    <p:sldId id="276" r:id="rId8"/>
    <p:sldId id="284" r:id="rId9"/>
    <p:sldId id="285" r:id="rId10"/>
    <p:sldId id="286" r:id="rId11"/>
    <p:sldId id="292" r:id="rId12"/>
    <p:sldId id="294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4B0D56-A9D5-13C5-C959-1A017C26422E}" name="Arnoldine PETERS" initials="AP" userId="S::arnoldine.peters@cvovolt.be::888905a0-f319-4427-9438-8f93f51561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E84DF-3029-D334-69D2-A20B35CD6A8F}" v="15" dt="2021-10-26T17:04:12.610"/>
    <p1510:client id="{0BB84CDA-858E-2142-AF97-714E7989DC18}" v="72" dt="2021-11-09T13:20:59.845"/>
    <p1510:client id="{12FC529A-A465-06C9-70DA-96C3E20DD900}" v="5" dt="2021-12-13T19:19:02.741"/>
    <p1510:client id="{256E8A68-EAFE-D29E-6768-30373AECB6C5}" v="334" dt="2021-12-02T12:21:04.754"/>
    <p1510:client id="{307BAA06-6334-1C09-FD21-0FD5087A3D6F}" v="434" dt="2021-10-28T12:47:20.802"/>
    <p1510:client id="{33686367-0A29-0981-2817-3F2498B8342A}" v="64" dt="2021-10-26T14:00:11.634"/>
    <p1510:client id="{3555860F-0387-1BE1-A4AA-C3AD1722DB29}" v="801" dt="2021-11-29T13:43:43.266"/>
    <p1510:client id="{4C5AFC28-467E-5297-DDEB-C245C22CDFAC}" v="197" dt="2021-12-09T08:11:44.709"/>
    <p1510:client id="{52609CCF-3CC3-0F38-B324-A25D9643F497}" v="33" dt="2021-10-29T07:55:29.881"/>
    <p1510:client id="{5410666D-6D48-5132-448E-1A127306E136}" v="475" dt="2021-12-06T10:06:25.370"/>
    <p1510:client id="{7B6D6842-3974-AB84-F861-AA173BD85424}" v="20" dt="2021-12-09T08:15:24.479"/>
    <p1510:client id="{81ECA11A-06FB-14BD-8F6F-861919FA1D38}" v="121" dt="2021-12-09T11:39:55.802"/>
    <p1510:client id="{838DC9FD-9F85-E8B4-D18F-4374B117A167}" v="602" dt="2021-12-02T10:12:58.595"/>
    <p1510:client id="{A076695B-A5D6-2556-2686-8B351840B88D}" v="2" dt="2021-10-26T11:50:10.692"/>
    <p1510:client id="{B2E00669-A5CE-DEC7-7A4E-C4D5539EB629}" v="56" dt="2022-01-11T10:47:36.328"/>
    <p1510:client id="{B47ADED1-607A-EDC1-39F2-B419E2F4DCE9}" v="22" dt="2022-01-14T09:56:34.192"/>
    <p1510:client id="{C2B52EB5-4461-DA69-AF17-8A2709EF4846}" v="333" dt="2021-12-02T11:37:02.148"/>
    <p1510:client id="{C582D68A-B4FD-1607-1A33-F36C8E6A7347}" v="800" dt="2021-12-07T13:48:01.447"/>
    <p1510:client id="{C851CD6B-3296-2CC0-D4F6-58C66E536D0C}" v="3" dt="2021-12-09T08:41:07.093"/>
    <p1510:client id="{D506A005-E3E1-8F52-C2E1-658BB0D73505}" v="48" dt="2021-12-06T14:18:14.420"/>
    <p1510:client id="{DFDE7916-1F65-667F-F39D-E9B1CD3EEF6D}" v="33" dt="2021-10-26T13:56:13.763"/>
    <p1510:client id="{ECB02099-1953-6CC5-30A4-930A3384674D}" v="80" dt="2021-12-02T09:11:56.077"/>
    <p1510:client id="{FE2FDA31-C0E0-3123-FE91-DEE9941A02C2}" v="157" dt="2022-01-13T19:59:07.962"/>
    <p1510:client id="{FF71EB1D-89CA-257C-0701-93D538EDFB7C}" v="1" dt="2021-10-26T12:20:40.063"/>
    <p1510:client id="{FFD8CFCE-80A2-7F2F-45F7-2D602A1CDF5D}" v="9" dt="2021-12-07T13:47:21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er WAEYENBERGH" userId="S::dieter.waeyenbergh@cvovolt.be::b2a3a4e1-9a50-49a6-a9b7-75247eae0ec4" providerId="AD" clId="Web-{FE2FDA31-C0E0-3123-FE91-DEE9941A02C2}"/>
    <pc:docChg chg="modSld">
      <pc:chgData name="Dieter WAEYENBERGH" userId="S::dieter.waeyenbergh@cvovolt.be::b2a3a4e1-9a50-49a6-a9b7-75247eae0ec4" providerId="AD" clId="Web-{FE2FDA31-C0E0-3123-FE91-DEE9941A02C2}" dt="2022-01-13T19:59:07.962" v="176" actId="20577"/>
      <pc:docMkLst>
        <pc:docMk/>
      </pc:docMkLst>
      <pc:sldChg chg="modSp">
        <pc:chgData name="Dieter WAEYENBERGH" userId="S::dieter.waeyenbergh@cvovolt.be::b2a3a4e1-9a50-49a6-a9b7-75247eae0ec4" providerId="AD" clId="Web-{FE2FDA31-C0E0-3123-FE91-DEE9941A02C2}" dt="2022-01-13T19:51:14.059" v="100" actId="20577"/>
        <pc:sldMkLst>
          <pc:docMk/>
          <pc:sldMk cId="3309085713" sldId="266"/>
        </pc:sldMkLst>
        <pc:spChg chg="mod">
          <ac:chgData name="Dieter WAEYENBERGH" userId="S::dieter.waeyenbergh@cvovolt.be::b2a3a4e1-9a50-49a6-a9b7-75247eae0ec4" providerId="AD" clId="Web-{FE2FDA31-C0E0-3123-FE91-DEE9941A02C2}" dt="2022-01-13T19:51:14.059" v="100" actId="20577"/>
          <ac:spMkLst>
            <pc:docMk/>
            <pc:sldMk cId="3309085713" sldId="266"/>
            <ac:spMk id="3" creationId="{5D0A8630-4DA1-495F-8F43-918BD9490D6D}"/>
          </ac:spMkLst>
        </pc:spChg>
      </pc:sldChg>
      <pc:sldChg chg="delSp modSp">
        <pc:chgData name="Dieter WAEYENBERGH" userId="S::dieter.waeyenbergh@cvovolt.be::b2a3a4e1-9a50-49a6-a9b7-75247eae0ec4" providerId="AD" clId="Web-{FE2FDA31-C0E0-3123-FE91-DEE9941A02C2}" dt="2022-01-13T19:57:47.569" v="169" actId="20577"/>
        <pc:sldMkLst>
          <pc:docMk/>
          <pc:sldMk cId="4014796216" sldId="276"/>
        </pc:sldMkLst>
        <pc:spChg chg="mod">
          <ac:chgData name="Dieter WAEYENBERGH" userId="S::dieter.waeyenbergh@cvovolt.be::b2a3a4e1-9a50-49a6-a9b7-75247eae0ec4" providerId="AD" clId="Web-{FE2FDA31-C0E0-3123-FE91-DEE9941A02C2}" dt="2022-01-13T19:57:47.569" v="169" actId="20577"/>
          <ac:spMkLst>
            <pc:docMk/>
            <pc:sldMk cId="4014796216" sldId="276"/>
            <ac:spMk id="3" creationId="{960EDC3A-B8B8-45A1-BD12-136CDC97A629}"/>
          </ac:spMkLst>
        </pc:spChg>
        <pc:spChg chg="del">
          <ac:chgData name="Dieter WAEYENBERGH" userId="S::dieter.waeyenbergh@cvovolt.be::b2a3a4e1-9a50-49a6-a9b7-75247eae0ec4" providerId="AD" clId="Web-{FE2FDA31-C0E0-3123-FE91-DEE9941A02C2}" dt="2022-01-13T19:52:06.498" v="101"/>
          <ac:spMkLst>
            <pc:docMk/>
            <pc:sldMk cId="4014796216" sldId="276"/>
            <ac:spMk id="4" creationId="{F83B6101-E803-4DD6-90E6-0898ED1396E6}"/>
          </ac:spMkLst>
        </pc:spChg>
      </pc:sldChg>
      <pc:sldChg chg="modSp">
        <pc:chgData name="Dieter WAEYENBERGH" userId="S::dieter.waeyenbergh@cvovolt.be::b2a3a4e1-9a50-49a6-a9b7-75247eae0ec4" providerId="AD" clId="Web-{FE2FDA31-C0E0-3123-FE91-DEE9941A02C2}" dt="2022-01-13T19:57:22.194" v="166" actId="20577"/>
        <pc:sldMkLst>
          <pc:docMk/>
          <pc:sldMk cId="1274994622" sldId="279"/>
        </pc:sldMkLst>
        <pc:spChg chg="mod">
          <ac:chgData name="Dieter WAEYENBERGH" userId="S::dieter.waeyenbergh@cvovolt.be::b2a3a4e1-9a50-49a6-a9b7-75247eae0ec4" providerId="AD" clId="Web-{FE2FDA31-C0E0-3123-FE91-DEE9941A02C2}" dt="2022-01-13T19:57:22.194" v="166" actId="20577"/>
          <ac:spMkLst>
            <pc:docMk/>
            <pc:sldMk cId="1274994622" sldId="279"/>
            <ac:spMk id="3" creationId="{960EDC3A-B8B8-45A1-BD12-136CDC97A629}"/>
          </ac:spMkLst>
        </pc:spChg>
      </pc:sldChg>
      <pc:sldChg chg="modSp">
        <pc:chgData name="Dieter WAEYENBERGH" userId="S::dieter.waeyenbergh@cvovolt.be::b2a3a4e1-9a50-49a6-a9b7-75247eae0ec4" providerId="AD" clId="Web-{FE2FDA31-C0E0-3123-FE91-DEE9941A02C2}" dt="2022-01-13T19:59:07.962" v="176" actId="20577"/>
        <pc:sldMkLst>
          <pc:docMk/>
          <pc:sldMk cId="3299301864" sldId="285"/>
        </pc:sldMkLst>
        <pc:spChg chg="mod">
          <ac:chgData name="Dieter WAEYENBERGH" userId="S::dieter.waeyenbergh@cvovolt.be::b2a3a4e1-9a50-49a6-a9b7-75247eae0ec4" providerId="AD" clId="Web-{FE2FDA31-C0E0-3123-FE91-DEE9941A02C2}" dt="2022-01-13T19:58:54.383" v="172" actId="20577"/>
          <ac:spMkLst>
            <pc:docMk/>
            <pc:sldMk cId="3299301864" sldId="285"/>
            <ac:spMk id="3" creationId="{960EDC3A-B8B8-45A1-BD12-136CDC97A629}"/>
          </ac:spMkLst>
        </pc:spChg>
        <pc:spChg chg="mod">
          <ac:chgData name="Dieter WAEYENBERGH" userId="S::dieter.waeyenbergh@cvovolt.be::b2a3a4e1-9a50-49a6-a9b7-75247eae0ec4" providerId="AD" clId="Web-{FE2FDA31-C0E0-3123-FE91-DEE9941A02C2}" dt="2022-01-13T19:59:07.962" v="176" actId="20577"/>
          <ac:spMkLst>
            <pc:docMk/>
            <pc:sldMk cId="3299301864" sldId="285"/>
            <ac:spMk id="4" creationId="{F83B6101-E803-4DD6-90E6-0898ED1396E6}"/>
          </ac:spMkLst>
        </pc:spChg>
      </pc:sldChg>
    </pc:docChg>
  </pc:docChgLst>
  <pc:docChgLst>
    <pc:chgData name="Dieter WAEYENBERGH" userId="S::dieter.waeyenbergh@cvovolt.be::b2a3a4e1-9a50-49a6-a9b7-75247eae0ec4" providerId="AD" clId="Web-{B2E00669-A5CE-DEC7-7A4E-C4D5539EB629}"/>
    <pc:docChg chg="delSld modSld sldOrd">
      <pc:chgData name="Dieter WAEYENBERGH" userId="S::dieter.waeyenbergh@cvovolt.be::b2a3a4e1-9a50-49a6-a9b7-75247eae0ec4" providerId="AD" clId="Web-{B2E00669-A5CE-DEC7-7A4E-C4D5539EB629}" dt="2022-01-11T10:47:36.328" v="53" actId="20577"/>
      <pc:docMkLst>
        <pc:docMk/>
      </pc:docMkLst>
      <pc:sldChg chg="modSp">
        <pc:chgData name="Dieter WAEYENBERGH" userId="S::dieter.waeyenbergh@cvovolt.be::b2a3a4e1-9a50-49a6-a9b7-75247eae0ec4" providerId="AD" clId="Web-{B2E00669-A5CE-DEC7-7A4E-C4D5539EB629}" dt="2022-01-11T10:41:10.833" v="8" actId="20577"/>
        <pc:sldMkLst>
          <pc:docMk/>
          <pc:sldMk cId="3309085713" sldId="266"/>
        </pc:sldMkLst>
        <pc:spChg chg="mod">
          <ac:chgData name="Dieter WAEYENBERGH" userId="S::dieter.waeyenbergh@cvovolt.be::b2a3a4e1-9a50-49a6-a9b7-75247eae0ec4" providerId="AD" clId="Web-{B2E00669-A5CE-DEC7-7A4E-C4D5539EB629}" dt="2022-01-11T10:41:10.833" v="8" actId="20577"/>
          <ac:spMkLst>
            <pc:docMk/>
            <pc:sldMk cId="3309085713" sldId="266"/>
            <ac:spMk id="3" creationId="{5D0A8630-4DA1-495F-8F43-918BD9490D6D}"/>
          </ac:spMkLst>
        </pc:spChg>
      </pc:sldChg>
      <pc:sldChg chg="modSp ord">
        <pc:chgData name="Dieter WAEYENBERGH" userId="S::dieter.waeyenbergh@cvovolt.be::b2a3a4e1-9a50-49a6-a9b7-75247eae0ec4" providerId="AD" clId="Web-{B2E00669-A5CE-DEC7-7A4E-C4D5539EB629}" dt="2022-01-11T10:45:41.169" v="51" actId="20577"/>
        <pc:sldMkLst>
          <pc:docMk/>
          <pc:sldMk cId="4014796216" sldId="276"/>
        </pc:sldMkLst>
        <pc:spChg chg="mod">
          <ac:chgData name="Dieter WAEYENBERGH" userId="S::dieter.waeyenbergh@cvovolt.be::b2a3a4e1-9a50-49a6-a9b7-75247eae0ec4" providerId="AD" clId="Web-{B2E00669-A5CE-DEC7-7A4E-C4D5539EB629}" dt="2022-01-11T10:45:41.169" v="51" actId="20577"/>
          <ac:spMkLst>
            <pc:docMk/>
            <pc:sldMk cId="4014796216" sldId="276"/>
            <ac:spMk id="3" creationId="{960EDC3A-B8B8-45A1-BD12-136CDC97A629}"/>
          </ac:spMkLst>
        </pc:spChg>
      </pc:sldChg>
      <pc:sldChg chg="del">
        <pc:chgData name="Dieter WAEYENBERGH" userId="S::dieter.waeyenbergh@cvovolt.be::b2a3a4e1-9a50-49a6-a9b7-75247eae0ec4" providerId="AD" clId="Web-{B2E00669-A5CE-DEC7-7A4E-C4D5539EB629}" dt="2022-01-11T10:39:58.253" v="2"/>
        <pc:sldMkLst>
          <pc:docMk/>
          <pc:sldMk cId="3333996548" sldId="277"/>
        </pc:sldMkLst>
      </pc:sldChg>
      <pc:sldChg chg="del">
        <pc:chgData name="Dieter WAEYENBERGH" userId="S::dieter.waeyenbergh@cvovolt.be::b2a3a4e1-9a50-49a6-a9b7-75247eae0ec4" providerId="AD" clId="Web-{B2E00669-A5CE-DEC7-7A4E-C4D5539EB629}" dt="2022-01-11T10:40:02.222" v="4"/>
        <pc:sldMkLst>
          <pc:docMk/>
          <pc:sldMk cId="3012372650" sldId="278"/>
        </pc:sldMkLst>
      </pc:sldChg>
      <pc:sldChg chg="ord">
        <pc:chgData name="Dieter WAEYENBERGH" userId="S::dieter.waeyenbergh@cvovolt.be::b2a3a4e1-9a50-49a6-a9b7-75247eae0ec4" providerId="AD" clId="Web-{B2E00669-A5CE-DEC7-7A4E-C4D5539EB629}" dt="2022-01-11T10:41:42.084" v="9"/>
        <pc:sldMkLst>
          <pc:docMk/>
          <pc:sldMk cId="1274994622" sldId="279"/>
        </pc:sldMkLst>
      </pc:sldChg>
      <pc:sldChg chg="del">
        <pc:chgData name="Dieter WAEYENBERGH" userId="S::dieter.waeyenbergh@cvovolt.be::b2a3a4e1-9a50-49a6-a9b7-75247eae0ec4" providerId="AD" clId="Web-{B2E00669-A5CE-DEC7-7A4E-C4D5539EB629}" dt="2022-01-11T10:39:53.237" v="0"/>
        <pc:sldMkLst>
          <pc:docMk/>
          <pc:sldMk cId="2238652779" sldId="280"/>
        </pc:sldMkLst>
      </pc:sldChg>
      <pc:sldChg chg="del">
        <pc:chgData name="Dieter WAEYENBERGH" userId="S::dieter.waeyenbergh@cvovolt.be::b2a3a4e1-9a50-49a6-a9b7-75247eae0ec4" providerId="AD" clId="Web-{B2E00669-A5CE-DEC7-7A4E-C4D5539EB629}" dt="2022-01-11T10:39:56.519" v="1"/>
        <pc:sldMkLst>
          <pc:docMk/>
          <pc:sldMk cId="1238005135" sldId="281"/>
        </pc:sldMkLst>
      </pc:sldChg>
      <pc:sldChg chg="del">
        <pc:chgData name="Dieter WAEYENBERGH" userId="S::dieter.waeyenbergh@cvovolt.be::b2a3a4e1-9a50-49a6-a9b7-75247eae0ec4" providerId="AD" clId="Web-{B2E00669-A5CE-DEC7-7A4E-C4D5539EB629}" dt="2022-01-11T10:40:00.925" v="3"/>
        <pc:sldMkLst>
          <pc:docMk/>
          <pc:sldMk cId="2940957655" sldId="282"/>
        </pc:sldMkLst>
      </pc:sldChg>
      <pc:sldChg chg="del">
        <pc:chgData name="Dieter WAEYENBERGH" userId="S::dieter.waeyenbergh@cvovolt.be::b2a3a4e1-9a50-49a6-a9b7-75247eae0ec4" providerId="AD" clId="Web-{B2E00669-A5CE-DEC7-7A4E-C4D5539EB629}" dt="2022-01-11T10:40:04.050" v="5"/>
        <pc:sldMkLst>
          <pc:docMk/>
          <pc:sldMk cId="859299899" sldId="283"/>
        </pc:sldMkLst>
      </pc:sldChg>
      <pc:sldChg chg="ord">
        <pc:chgData name="Dieter WAEYENBERGH" userId="S::dieter.waeyenbergh@cvovolt.be::b2a3a4e1-9a50-49a6-a9b7-75247eae0ec4" providerId="AD" clId="Web-{B2E00669-A5CE-DEC7-7A4E-C4D5539EB629}" dt="2022-01-11T10:42:07.428" v="11"/>
        <pc:sldMkLst>
          <pc:docMk/>
          <pc:sldMk cId="2107558108" sldId="284"/>
        </pc:sldMkLst>
      </pc:sldChg>
      <pc:sldChg chg="ord">
        <pc:chgData name="Dieter WAEYENBERGH" userId="S::dieter.waeyenbergh@cvovolt.be::b2a3a4e1-9a50-49a6-a9b7-75247eae0ec4" providerId="AD" clId="Web-{B2E00669-A5CE-DEC7-7A4E-C4D5539EB629}" dt="2022-01-11T10:42:07.428" v="10"/>
        <pc:sldMkLst>
          <pc:docMk/>
          <pc:sldMk cId="3299301864" sldId="285"/>
        </pc:sldMkLst>
      </pc:sldChg>
      <pc:sldChg chg="del">
        <pc:chgData name="Dieter WAEYENBERGH" userId="S::dieter.waeyenbergh@cvovolt.be::b2a3a4e1-9a50-49a6-a9b7-75247eae0ec4" providerId="AD" clId="Web-{B2E00669-A5CE-DEC7-7A4E-C4D5539EB629}" dt="2022-01-11T10:40:12.050" v="6"/>
        <pc:sldMkLst>
          <pc:docMk/>
          <pc:sldMk cId="3956850912" sldId="290"/>
        </pc:sldMkLst>
      </pc:sldChg>
      <pc:sldChg chg="modSp">
        <pc:chgData name="Dieter WAEYENBERGH" userId="S::dieter.waeyenbergh@cvovolt.be::b2a3a4e1-9a50-49a6-a9b7-75247eae0ec4" providerId="AD" clId="Web-{B2E00669-A5CE-DEC7-7A4E-C4D5539EB629}" dt="2022-01-11T10:47:36.328" v="53" actId="20577"/>
        <pc:sldMkLst>
          <pc:docMk/>
          <pc:sldMk cId="176185732" sldId="292"/>
        </pc:sldMkLst>
        <pc:spChg chg="mod">
          <ac:chgData name="Dieter WAEYENBERGH" userId="S::dieter.waeyenbergh@cvovolt.be::b2a3a4e1-9a50-49a6-a9b7-75247eae0ec4" providerId="AD" clId="Web-{B2E00669-A5CE-DEC7-7A4E-C4D5539EB629}" dt="2022-01-11T10:47:36.328" v="53" actId="20577"/>
          <ac:spMkLst>
            <pc:docMk/>
            <pc:sldMk cId="176185732" sldId="292"/>
            <ac:spMk id="3" creationId="{960EDC3A-B8B8-45A1-BD12-136CDC97A629}"/>
          </ac:spMkLst>
        </pc:spChg>
      </pc:sldChg>
    </pc:docChg>
  </pc:docChgLst>
  <pc:docChgLst>
    <pc:chgData name="Dieter WAEYENBERGH" userId="S::dieter.waeyenbergh@cvovolt.be::b2a3a4e1-9a50-49a6-a9b7-75247eae0ec4" providerId="AD" clId="Web-{B47ADED1-607A-EDC1-39F2-B419E2F4DCE9}"/>
    <pc:docChg chg="modSld">
      <pc:chgData name="Dieter WAEYENBERGH" userId="S::dieter.waeyenbergh@cvovolt.be::b2a3a4e1-9a50-49a6-a9b7-75247eae0ec4" providerId="AD" clId="Web-{B47ADED1-607A-EDC1-39F2-B419E2F4DCE9}" dt="2022-01-14T09:56:34.192" v="22" actId="20577"/>
      <pc:docMkLst>
        <pc:docMk/>
      </pc:docMkLst>
      <pc:sldChg chg="modSp">
        <pc:chgData name="Dieter WAEYENBERGH" userId="S::dieter.waeyenbergh@cvovolt.be::b2a3a4e1-9a50-49a6-a9b7-75247eae0ec4" providerId="AD" clId="Web-{B47ADED1-607A-EDC1-39F2-B419E2F4DCE9}" dt="2022-01-14T09:52:47.843" v="17" actId="20577"/>
        <pc:sldMkLst>
          <pc:docMk/>
          <pc:sldMk cId="3309085713" sldId="266"/>
        </pc:sldMkLst>
        <pc:spChg chg="mod">
          <ac:chgData name="Dieter WAEYENBERGH" userId="S::dieter.waeyenbergh@cvovolt.be::b2a3a4e1-9a50-49a6-a9b7-75247eae0ec4" providerId="AD" clId="Web-{B47ADED1-607A-EDC1-39F2-B419E2F4DCE9}" dt="2022-01-14T09:52:47.843" v="17" actId="20577"/>
          <ac:spMkLst>
            <pc:docMk/>
            <pc:sldMk cId="3309085713" sldId="266"/>
            <ac:spMk id="3" creationId="{5D0A8630-4DA1-495F-8F43-918BD9490D6D}"/>
          </ac:spMkLst>
        </pc:spChg>
      </pc:sldChg>
      <pc:sldChg chg="modSp">
        <pc:chgData name="Dieter WAEYENBERGH" userId="S::dieter.waeyenbergh@cvovolt.be::b2a3a4e1-9a50-49a6-a9b7-75247eae0ec4" providerId="AD" clId="Web-{B47ADED1-607A-EDC1-39F2-B419E2F4DCE9}" dt="2022-01-14T09:56:34.192" v="22" actId="20577"/>
        <pc:sldMkLst>
          <pc:docMk/>
          <pc:sldMk cId="4014796216" sldId="276"/>
        </pc:sldMkLst>
        <pc:spChg chg="mod">
          <ac:chgData name="Dieter WAEYENBERGH" userId="S::dieter.waeyenbergh@cvovolt.be::b2a3a4e1-9a50-49a6-a9b7-75247eae0ec4" providerId="AD" clId="Web-{B47ADED1-607A-EDC1-39F2-B419E2F4DCE9}" dt="2022-01-14T09:56:34.192" v="22" actId="20577"/>
          <ac:spMkLst>
            <pc:docMk/>
            <pc:sldMk cId="4014796216" sldId="276"/>
            <ac:spMk id="3" creationId="{960EDC3A-B8B8-45A1-BD12-136CDC97A6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3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1122363"/>
            <a:ext cx="7010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602038"/>
            <a:ext cx="7010400" cy="8588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381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098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42081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703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846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846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168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956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956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796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185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64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0091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43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7481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0091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43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209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3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1C9C-81B4-4983-9D2F-7636843FF4B7}" type="datetimeFigureOut">
              <a:rPr lang="nl-BE" smtClean="0"/>
              <a:t>14/01/2022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2675-289F-474A-9C7B-78B7211BE74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969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fspraken.cvovolt.be/" TargetMode="External"/><Relationship Id="rId2" Type="http://schemas.openxmlformats.org/officeDocument/2006/relationships/hyperlink" Target="mailto:tako@cvovolt.b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957" y="2662210"/>
            <a:ext cx="7416800" cy="1056396"/>
          </a:xfrm>
        </p:spPr>
        <p:txBody>
          <a:bodyPr>
            <a:normAutofit/>
          </a:bodyPr>
          <a:lstStyle/>
          <a:p>
            <a:r>
              <a:rPr lang="nl-NL" b="1" err="1">
                <a:latin typeface="Verdana"/>
                <a:ea typeface="Verdana"/>
                <a:cs typeface="Segoe UI Light"/>
              </a:rPr>
              <a:t>TaKO</a:t>
            </a:r>
            <a:r>
              <a:rPr lang="nl-NL" b="1">
                <a:latin typeface="Verdana"/>
                <a:ea typeface="Verdana"/>
                <a:cs typeface="Segoe UI Light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602038"/>
            <a:ext cx="7010400" cy="112648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BE" i="1"/>
          </a:p>
          <a:p>
            <a:endParaRPr lang="nl-B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34CE4-D708-4E3E-A208-109DBEC932B7}"/>
              </a:ext>
            </a:extLst>
          </p:cNvPr>
          <p:cNvSpPr txBox="1"/>
          <p:nvPr/>
        </p:nvSpPr>
        <p:spPr>
          <a:xfrm>
            <a:off x="3614516" y="4005789"/>
            <a:ext cx="74804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b="1">
                <a:ea typeface="+mn-lt"/>
                <a:cs typeface="+mn-lt"/>
              </a:rPr>
              <a:t>= traject met alternatieve kansen op onderwijs</a:t>
            </a:r>
            <a:endParaRPr lang="en-US">
              <a:ea typeface="+mn-lt"/>
              <a:cs typeface="+mn-lt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27A0113-A1DB-4252-A023-2B096A2BE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543" y="162494"/>
            <a:ext cx="2743200" cy="197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71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25B3E-AA97-4BAA-B503-3D7A7D029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b="1"/>
              <a:t>Pilootproject</a:t>
            </a:r>
            <a:endParaRPr lang="nl-BE" sz="2400" b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0A8630-4DA1-495F-8F43-918BD9490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80"/>
            <a:ext cx="10964449" cy="53015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1400" b="1">
                <a:ea typeface="+mn-lt"/>
                <a:cs typeface="+mn-lt"/>
              </a:rPr>
              <a:t>Waarom?</a:t>
            </a:r>
            <a:endParaRPr lang="en-US" sz="1400">
              <a:ea typeface="+mn-lt"/>
              <a:cs typeface="+mn-lt"/>
            </a:endParaRPr>
          </a:p>
          <a:p>
            <a:pPr lvl="1"/>
            <a:r>
              <a:rPr lang="nl-NL" sz="1400">
                <a:ea typeface="+mn-lt"/>
                <a:cs typeface="+mn-lt"/>
              </a:rPr>
              <a:t>ongekwalificeerde uitstroom terugdringen</a:t>
            </a:r>
            <a:endParaRPr lang="en-US" sz="1400">
              <a:ea typeface="+mn-lt"/>
              <a:cs typeface="+mn-lt"/>
            </a:endParaRPr>
          </a:p>
          <a:p>
            <a:pPr lvl="1"/>
            <a:r>
              <a:rPr lang="nl-NL" sz="1400">
                <a:ea typeface="+mn-lt"/>
                <a:cs typeface="+mn-lt"/>
              </a:rPr>
              <a:t>jongeren versterken in hun leer- en groeikansen om nadien krachtige keuzes te kunnen maken en de leerloopbaanregie in handen te nemen</a:t>
            </a:r>
            <a:endParaRPr lang="en-US" sz="1400">
              <a:ea typeface="+mn-lt"/>
              <a:cs typeface="+mn-lt"/>
            </a:endParaRPr>
          </a:p>
          <a:p>
            <a:pPr lvl="1"/>
            <a:r>
              <a:rPr lang="nl-NL" sz="1400">
                <a:ea typeface="+mn-lt"/>
                <a:cs typeface="+mn-lt"/>
              </a:rPr>
              <a:t>doorstroom naar een beroepsgericht of diplomatraject/werk/SO …</a:t>
            </a:r>
            <a:endParaRPr lang="en-US" sz="1400">
              <a:ea typeface="+mn-lt"/>
              <a:cs typeface="+mn-lt"/>
            </a:endParaRPr>
          </a:p>
          <a:p>
            <a:pPr lvl="1"/>
            <a:endParaRPr lang="nl-NL" sz="1400" b="1">
              <a:ea typeface="+mn-lt"/>
              <a:cs typeface="+mn-lt"/>
            </a:endParaRPr>
          </a:p>
          <a:p>
            <a:r>
              <a:rPr lang="nl-NL" sz="1400" b="1">
                <a:ea typeface="+mn-lt"/>
                <a:cs typeface="+mn-lt"/>
              </a:rPr>
              <a:t>Wat?</a:t>
            </a:r>
            <a:endParaRPr lang="en-US" sz="1400">
              <a:ea typeface="+mn-lt"/>
              <a:cs typeface="+mn-lt"/>
            </a:endParaRPr>
          </a:p>
          <a:p>
            <a:pPr lvl="1"/>
            <a:r>
              <a:rPr lang="nl-NL" sz="1400">
                <a:latin typeface="Verdana"/>
                <a:ea typeface="+mn-lt"/>
                <a:cs typeface="+mn-lt"/>
              </a:rPr>
              <a:t>alternatief traject voor het secundair onderwijs binnen het volwassenonderwijs</a:t>
            </a:r>
          </a:p>
          <a:p>
            <a:pPr lvl="1"/>
            <a:r>
              <a:rPr lang="nl-NL" sz="1400">
                <a:latin typeface="Verdana"/>
                <a:ea typeface="+mn-lt"/>
                <a:cs typeface="+mn-lt"/>
              </a:rPr>
              <a:t>traject op maat i.s.m. trajectbegeleider + </a:t>
            </a:r>
            <a:r>
              <a:rPr lang="nl-NL" sz="1400" err="1">
                <a:latin typeface="Verdana"/>
                <a:ea typeface="+mn-lt"/>
                <a:cs typeface="+mn-lt"/>
              </a:rPr>
              <a:t>toeleider</a:t>
            </a:r>
            <a:r>
              <a:rPr lang="nl-NL" sz="1400">
                <a:latin typeface="Verdana"/>
                <a:ea typeface="+mn-lt"/>
                <a:cs typeface="+mn-lt"/>
              </a:rPr>
              <a:t>/ouders/begeleiders</a:t>
            </a:r>
            <a:endParaRPr lang="en-US" sz="1400">
              <a:latin typeface="Verdana"/>
              <a:ea typeface="+mn-lt"/>
              <a:cs typeface="+mn-lt"/>
            </a:endParaRPr>
          </a:p>
          <a:p>
            <a:pPr lvl="1"/>
            <a:r>
              <a:rPr lang="nl-NL" sz="1400">
                <a:latin typeface="Verdana"/>
                <a:ea typeface="+mn-lt"/>
                <a:cs typeface="+mn-lt"/>
              </a:rPr>
              <a:t>minimale coaching en opvolging doorheen het traject:</a:t>
            </a:r>
            <a:endParaRPr lang="en-US" sz="1400">
              <a:ea typeface="+mn-lt"/>
              <a:cs typeface="+mn-lt"/>
            </a:endParaRPr>
          </a:p>
          <a:p>
            <a:pPr marL="971550" lvl="1" indent="-285750"/>
            <a:r>
              <a:rPr lang="nl-NL" sz="1400">
                <a:latin typeface="Verdana"/>
                <a:ea typeface="+mn-lt"/>
                <a:cs typeface="+mn-lt"/>
              </a:rPr>
              <a:t>individuele intake </a:t>
            </a:r>
            <a:endParaRPr lang="en-US" sz="1400">
              <a:ea typeface="+mn-lt"/>
              <a:cs typeface="+mn-lt"/>
            </a:endParaRPr>
          </a:p>
          <a:p>
            <a:pPr marL="971550" lvl="1" indent="-285750"/>
            <a:r>
              <a:rPr lang="nl-NL" sz="1400">
                <a:latin typeface="Verdana"/>
                <a:ea typeface="+mn-lt"/>
                <a:cs typeface="+mn-lt"/>
              </a:rPr>
              <a:t>tussentijdse evaluatie (met terugkoppelmoment naar </a:t>
            </a:r>
            <a:r>
              <a:rPr lang="nl-NL" sz="1400" err="1">
                <a:latin typeface="Verdana"/>
                <a:ea typeface="+mn-lt"/>
                <a:cs typeface="+mn-lt"/>
              </a:rPr>
              <a:t>toeleider</a:t>
            </a:r>
            <a:r>
              <a:rPr lang="nl-NL" sz="1400">
                <a:latin typeface="Verdana"/>
                <a:ea typeface="+mn-lt"/>
                <a:cs typeface="+mn-lt"/>
              </a:rPr>
              <a:t>/ouders/begeleiders)</a:t>
            </a:r>
            <a:endParaRPr lang="en-US" sz="1400">
              <a:ea typeface="+mn-lt"/>
              <a:cs typeface="+mn-lt"/>
            </a:endParaRPr>
          </a:p>
          <a:p>
            <a:pPr marL="971550" lvl="1" indent="-285750"/>
            <a:r>
              <a:rPr lang="nl-NL" sz="1400">
                <a:latin typeface="Verdana"/>
                <a:ea typeface="+mn-lt"/>
                <a:cs typeface="+mn-lt"/>
              </a:rPr>
              <a:t>afronding van semester</a:t>
            </a:r>
            <a:endParaRPr lang="en-US" sz="1400">
              <a:ea typeface="+mn-lt"/>
              <a:cs typeface="+mn-lt"/>
            </a:endParaRPr>
          </a:p>
          <a:p>
            <a:pPr lvl="1"/>
            <a:r>
              <a:rPr lang="nl-NL" sz="1400">
                <a:latin typeface="Verdana"/>
                <a:ea typeface="+mn-lt"/>
                <a:cs typeface="+mn-lt"/>
              </a:rPr>
              <a:t>extra begeleiding op maat i.s.m. cursistenbegeleider + </a:t>
            </a:r>
            <a:r>
              <a:rPr lang="nl-NL" sz="1400" err="1">
                <a:latin typeface="Verdana"/>
                <a:ea typeface="+mn-lt"/>
                <a:cs typeface="+mn-lt"/>
              </a:rPr>
              <a:t>toeleider</a:t>
            </a:r>
            <a:r>
              <a:rPr lang="nl-NL" sz="1400">
                <a:latin typeface="Verdana"/>
                <a:ea typeface="+mn-lt"/>
                <a:cs typeface="+mn-lt"/>
              </a:rPr>
              <a:t>/ouders/begeleiders</a:t>
            </a:r>
            <a:endParaRPr lang="nl-NL" sz="1400">
              <a:latin typeface="Verdana"/>
              <a:ea typeface="Verdana"/>
            </a:endParaRPr>
          </a:p>
          <a:p>
            <a:pPr lvl="1"/>
            <a:endParaRPr lang="nl-NL" sz="1400">
              <a:ea typeface="+mn-lt"/>
              <a:cs typeface="+mn-lt"/>
            </a:endParaRPr>
          </a:p>
          <a:p>
            <a:r>
              <a:rPr lang="nl-NL" sz="1400" b="1">
                <a:ea typeface="Verdana"/>
              </a:rPr>
              <a:t>Wanneer?</a:t>
            </a:r>
            <a:endParaRPr lang="en-US" sz="1400">
              <a:ea typeface="Verdana"/>
            </a:endParaRPr>
          </a:p>
          <a:p>
            <a:pPr lvl="1"/>
            <a:r>
              <a:rPr lang="nl-NL" sz="1400">
                <a:ea typeface="Verdana"/>
              </a:rPr>
              <a:t>Vanaf januari 2022 met maximaal 15-tal cursisten, met 2 instapmomenten per jaar (september en januari)</a:t>
            </a:r>
          </a:p>
          <a:p>
            <a:pPr lvl="1"/>
            <a:endParaRPr lang="nl-NL" sz="1500"/>
          </a:p>
          <a:p>
            <a:pPr marL="0" indent="0">
              <a:buNone/>
            </a:pPr>
            <a:endParaRPr lang="nl-NL" sz="1500" b="1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endParaRPr lang="nl-NL" sz="1500">
              <a:ea typeface="Verdana"/>
            </a:endParaRPr>
          </a:p>
          <a:p>
            <a:endParaRPr lang="nl-NL" sz="1500">
              <a:ea typeface="Verdana"/>
              <a:cs typeface="Verdana"/>
            </a:endParaRPr>
          </a:p>
          <a:p>
            <a:pPr lvl="1"/>
            <a:endParaRPr lang="nl-NL" sz="1500">
              <a:ea typeface="Verdana"/>
              <a:cs typeface="Verdana"/>
            </a:endParaRPr>
          </a:p>
          <a:p>
            <a:pPr lvl="1"/>
            <a:endParaRPr lang="nl-NL" sz="2200"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09085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/>
              <a:t>Afbakening profiel cursist </a:t>
            </a:r>
            <a:r>
              <a:rPr lang="nl-BE" sz="2400" b="1" err="1"/>
              <a:t>TaKO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10515600" cy="4556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nl-NL" sz="1900" b="1">
                <a:ea typeface="Verdana"/>
              </a:rPr>
              <a:t>doelgroep</a:t>
            </a:r>
            <a:endParaRPr lang="nl-NL" sz="1900">
              <a:ea typeface="Verdana"/>
            </a:endParaRPr>
          </a:p>
          <a:p>
            <a:pPr marL="0" indent="0">
              <a:buNone/>
            </a:pPr>
            <a:endParaRPr lang="nl-NL" sz="1900" b="1">
              <a:ea typeface="+mn-lt"/>
              <a:cs typeface="+mn-lt"/>
            </a:endParaRPr>
          </a:p>
          <a:p>
            <a:pPr lvl="1" indent="-285750">
              <a:buFont typeface="Arial,Sans-Serif"/>
              <a:buChar char="•"/>
            </a:pPr>
            <a:r>
              <a:rPr lang="nl-NL" sz="1400">
                <a:ea typeface="Verdana"/>
              </a:rPr>
              <a:t>17-jarigen die verantwoordelijkheid kunnen nemen voor het eigen leerproces, </a:t>
            </a:r>
            <a:r>
              <a:rPr lang="nl-NL" sz="1400" err="1">
                <a:ea typeface="Verdana"/>
              </a:rPr>
              <a:t>dwz</a:t>
            </a:r>
            <a:r>
              <a:rPr lang="nl-NL" sz="1400">
                <a:ea typeface="Verdana"/>
              </a:rPr>
              <a:t> </a:t>
            </a:r>
            <a:endParaRPr lang="en-US" sz="1400">
              <a:ea typeface="+mn-lt"/>
              <a:cs typeface="+mn-lt"/>
            </a:endParaRPr>
          </a:p>
          <a:p>
            <a:pPr marL="1428750" lvl="2" indent="-285750">
              <a:buFont typeface="Arial"/>
              <a:buChar char="•"/>
            </a:pPr>
            <a:r>
              <a:rPr lang="nl-NL" sz="1400">
                <a:ea typeface="Verdana"/>
              </a:rPr>
              <a:t>volwassen aanpak (verantwoordelijkheid ligt bij cursist)</a:t>
            </a:r>
            <a:endParaRPr lang="nl-NL" sz="1400">
              <a:ea typeface="+mn-lt"/>
              <a:cs typeface="+mn-lt"/>
            </a:endParaRPr>
          </a:p>
          <a:p>
            <a:pPr marL="1428750" lvl="2" indent="-285750">
              <a:buFont typeface="Arial"/>
              <a:buChar char="•"/>
            </a:pPr>
            <a:r>
              <a:rPr lang="nl-NL" sz="1400">
                <a:ea typeface="Verdana"/>
              </a:rPr>
              <a:t>volwassen (leer)houding</a:t>
            </a:r>
          </a:p>
          <a:p>
            <a:pPr marL="1428750" lvl="2" indent="-285750">
              <a:buFont typeface="Arial"/>
              <a:buChar char="•"/>
            </a:pPr>
            <a:r>
              <a:rPr lang="nl-NL" sz="1400" err="1">
                <a:ea typeface="Verdana"/>
              </a:rPr>
              <a:t>schoolmoe</a:t>
            </a:r>
            <a:r>
              <a:rPr lang="nl-NL" sz="1400">
                <a:ea typeface="+mn-lt"/>
                <a:cs typeface="+mn-lt"/>
              </a:rPr>
              <a:t> maar niet </a:t>
            </a:r>
            <a:r>
              <a:rPr lang="nl-NL" sz="1400" err="1">
                <a:ea typeface="+mn-lt"/>
                <a:cs typeface="+mn-lt"/>
              </a:rPr>
              <a:t>leermoe</a:t>
            </a:r>
            <a:endParaRPr lang="nl-NL" sz="1400">
              <a:ea typeface="+mn-lt"/>
              <a:cs typeface="+mn-lt"/>
            </a:endParaRPr>
          </a:p>
          <a:p>
            <a:pPr marL="1428750" lvl="2" indent="-285750">
              <a:buFont typeface="Arial"/>
              <a:buChar char="•"/>
            </a:pPr>
            <a:endParaRPr lang="nl-NL" sz="1400">
              <a:ea typeface="+mn-lt"/>
              <a:cs typeface="+mn-lt"/>
            </a:endParaRPr>
          </a:p>
          <a:p>
            <a:pPr lvl="1" indent="-285750">
              <a:buFont typeface="Arial,Sans-Serif"/>
              <a:buChar char="•"/>
            </a:pPr>
            <a:r>
              <a:rPr lang="nl-NL" sz="1400">
                <a:ea typeface="Verdana"/>
              </a:rPr>
              <a:t>Officiële vereisten:</a:t>
            </a:r>
            <a:endParaRPr lang="en-US" sz="1400">
              <a:ea typeface="Verdana"/>
            </a:endParaRPr>
          </a:p>
          <a:p>
            <a:pPr lvl="2" indent="-285750">
              <a:buFont typeface="Arial,Sans-Serif"/>
              <a:buChar char="•"/>
            </a:pPr>
            <a:r>
              <a:rPr lang="nl-BE" sz="1400">
                <a:ea typeface="Verdana"/>
              </a:rPr>
              <a:t>minimaal 17 jaar zijn op moment van inschrijving</a:t>
            </a:r>
            <a:endParaRPr lang="en-US" sz="1400">
              <a:ea typeface="+mn-lt"/>
              <a:cs typeface="+mn-lt"/>
            </a:endParaRPr>
          </a:p>
          <a:p>
            <a:pPr lvl="2" indent="-285750">
              <a:buFont typeface="Arial,Sans-Serif"/>
              <a:buChar char="•"/>
            </a:pPr>
            <a:r>
              <a:rPr lang="nl-BE" sz="1400">
                <a:ea typeface="Verdana"/>
              </a:rPr>
              <a:t>minimaal niveau 2.4 behaald hebben voor Nederlands.</a:t>
            </a:r>
            <a:endParaRPr lang="en-US" sz="1400">
              <a:ea typeface="+mn-lt"/>
              <a:cs typeface="+mn-lt"/>
            </a:endParaRPr>
          </a:p>
          <a:p>
            <a:pPr lvl="2" indent="-285750">
              <a:buFont typeface="Arial,Sans-Serif"/>
              <a:buChar char="•"/>
            </a:pPr>
            <a:r>
              <a:rPr lang="nl-BE" sz="1400">
                <a:ea typeface="Verdana"/>
              </a:rPr>
              <a:t>beschikken over wettelijke verblijfsvergunning</a:t>
            </a:r>
            <a:endParaRPr lang="nl-NL" sz="140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74994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/>
              <a:t>Overzicht pakket (minimaal 3 dagdelen)</a:t>
            </a:r>
            <a:endParaRPr lang="nl-BE" sz="2400" b="1">
              <a:ea typeface="Verdana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8891815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endParaRPr lang="nl-NL" sz="1600" b="1"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>
                <a:ea typeface="+mn-lt"/>
                <a:cs typeface="+mn-lt"/>
              </a:rPr>
              <a:t>standaardpakket voor iedereen: 2 halve dagdelen</a:t>
            </a:r>
            <a:endParaRPr lang="en-US" sz="1600">
              <a:ea typeface="+mn-lt"/>
              <a:cs typeface="+mn-lt"/>
            </a:endParaRPr>
          </a:p>
          <a:p>
            <a:pPr marL="971550" lvl="1" indent="-285750"/>
            <a:r>
              <a:rPr lang="nl-NL" sz="1600">
                <a:ea typeface="+mn-lt"/>
                <a:cs typeface="+mn-lt"/>
              </a:rPr>
              <a:t>Drempels overwinnen: strategieën om drempels aan te pakken</a:t>
            </a:r>
            <a:endParaRPr lang="en-US" sz="1600">
              <a:ea typeface="+mn-lt"/>
              <a:cs typeface="+mn-lt"/>
            </a:endParaRPr>
          </a:p>
          <a:p>
            <a:pPr marL="971550" lvl="1" indent="-285750"/>
            <a:r>
              <a:rPr lang="nl-NL" sz="1600">
                <a:ea typeface="+mn-lt"/>
                <a:cs typeface="+mn-lt"/>
              </a:rPr>
              <a:t>POP ontwerpen, realiseren en opvolgen: persoonlijk ontwikkelingsplan ontwerpen en realiseren</a:t>
            </a:r>
            <a:endParaRPr lang="en-US" sz="1600">
              <a:ea typeface="+mn-lt"/>
              <a:cs typeface="+mn-lt"/>
            </a:endParaRPr>
          </a:p>
          <a:p>
            <a:pPr marL="971550" lvl="1" indent="-285750"/>
            <a:r>
              <a:rPr lang="nl-NL" sz="1600">
                <a:ea typeface="+mn-lt"/>
                <a:cs typeface="+mn-lt"/>
              </a:rPr>
              <a:t>leerlabo: studievaardigheden</a:t>
            </a:r>
          </a:p>
          <a:p>
            <a:pPr marL="971550" lvl="1" indent="-285750"/>
            <a:r>
              <a:rPr lang="nl-NL" sz="1600">
                <a:ea typeface="+mn-lt"/>
                <a:cs typeface="+mn-lt"/>
              </a:rPr>
              <a:t>taalvaardigheid en digitale skills via ICT-module (vrijstelling mogelijk)</a:t>
            </a:r>
          </a:p>
          <a:p>
            <a:pPr marL="1028700" lvl="1" indent="-342900"/>
            <a:endParaRPr lang="nl-NL" sz="1600"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>
                <a:ea typeface="+mn-lt"/>
                <a:cs typeface="+mn-lt"/>
              </a:rPr>
              <a:t>keuzepakket: minimaal 1 half dagdeel, optie tot meer</a:t>
            </a:r>
            <a:endParaRPr lang="nl-NL" sz="160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</a:pPr>
            <a:r>
              <a:rPr lang="nl-NL" sz="1400">
                <a:ea typeface="+mn-lt"/>
                <a:cs typeface="+mn-lt"/>
              </a:rPr>
              <a:t>beperkt aantal </a:t>
            </a:r>
            <a:r>
              <a:rPr lang="nl-NL" sz="1400" err="1">
                <a:ea typeface="+mn-lt"/>
                <a:cs typeface="+mn-lt"/>
              </a:rPr>
              <a:t>beroepsspecifieke</a:t>
            </a:r>
            <a:r>
              <a:rPr lang="nl-NL" sz="1400">
                <a:ea typeface="+mn-lt"/>
                <a:cs typeface="+mn-lt"/>
              </a:rPr>
              <a:t> modules – Administratie, Zorg, Design, ICT en Fotografie (1,5€/lesuur, voor </a:t>
            </a:r>
            <a:r>
              <a:rPr lang="nl-NL" sz="1400" err="1">
                <a:ea typeface="+mn-lt"/>
                <a:cs typeface="+mn-lt"/>
              </a:rPr>
              <a:t>vb</a:t>
            </a:r>
            <a:r>
              <a:rPr lang="nl-NL" sz="1400">
                <a:ea typeface="+mn-lt"/>
                <a:cs typeface="+mn-lt"/>
              </a:rPr>
              <a:t> module van 60 lesuren: 90€. Mogelijkheden tot verminderd inschrijvingsgeld)</a:t>
            </a:r>
            <a:endParaRPr lang="en-US" sz="140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</a:pPr>
            <a:r>
              <a:rPr lang="nl-NL" sz="1400">
                <a:ea typeface="+mn-lt"/>
                <a:cs typeface="+mn-lt"/>
              </a:rPr>
              <a:t>de </a:t>
            </a:r>
            <a:r>
              <a:rPr lang="nl-NL" sz="1400" err="1">
                <a:ea typeface="+mn-lt"/>
                <a:cs typeface="+mn-lt"/>
              </a:rPr>
              <a:t>PLeK</a:t>
            </a:r>
            <a:endParaRPr lang="nl-NL" sz="140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</a:pPr>
            <a:r>
              <a:rPr lang="nl-NL" sz="1400">
                <a:ea typeface="+mn-lt"/>
                <a:cs typeface="+mn-lt"/>
              </a:rPr>
              <a:t>mogelijkheid tot stage in verschillende domeinen (samenwerking kinderopvang vzw en multimedi.be)</a:t>
            </a:r>
            <a:endParaRPr lang="en-US" sz="1400">
              <a:ea typeface="Verdana"/>
            </a:endParaRPr>
          </a:p>
          <a:p>
            <a:pPr marL="457200" lvl="1" indent="0">
              <a:buNone/>
            </a:pPr>
            <a:endParaRPr lang="nl-NL" sz="1600">
              <a:ea typeface="+mn-lt"/>
              <a:cs typeface="+mn-lt"/>
            </a:endParaRPr>
          </a:p>
          <a:p>
            <a:pPr>
              <a:buNone/>
            </a:pPr>
            <a:r>
              <a:rPr lang="nl-BE" sz="1600" b="1" i="1">
                <a:ea typeface="+mn-lt"/>
                <a:cs typeface="+mn-lt"/>
              </a:rPr>
              <a:t>.</a:t>
            </a:r>
            <a:endParaRPr lang="en-US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1479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/>
              <a:t>Overzicht standaardpakket: </a:t>
            </a:r>
            <a:br>
              <a:rPr lang="nl-BE" sz="2400" b="1"/>
            </a:br>
            <a:endParaRPr lang="nl-BE" sz="2400" b="1">
              <a:ea typeface="Verdana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19021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400" b="1" i="1">
                <a:ea typeface="+mn-lt"/>
                <a:cs typeface="+mn-lt"/>
              </a:rPr>
              <a:t>drempels</a:t>
            </a:r>
            <a:endParaRPr lang="nl-NL" sz="1400" b="1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inzicht krijgen in de eigen drempels die de schoolloopbaan belemmeren</a:t>
            </a: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aanleren van strategieën om met die drempels om te gaan </a:t>
            </a:r>
            <a:endParaRPr lang="nl-BE" sz="1400">
              <a:ea typeface="Verdana"/>
            </a:endParaRPr>
          </a:p>
          <a:p>
            <a:pPr>
              <a:buFont typeface="Arial,Sans-Serif"/>
              <a:buChar char="•"/>
            </a:pPr>
            <a:endParaRPr lang="nl-BE" sz="140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400" b="1" i="1">
                <a:ea typeface="+mn-lt"/>
                <a:cs typeface="+mn-lt"/>
              </a:rPr>
              <a:t>POP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een stappenplan ontwikkelen om de drempels aan te pakken</a:t>
            </a:r>
          </a:p>
          <a:p>
            <a:pPr lvl="1">
              <a:buFont typeface="Arial,Sans-Serif"/>
              <a:buChar char="•"/>
            </a:pPr>
            <a:r>
              <a:rPr lang="nl-BE" sz="1400">
                <a:ea typeface="Verdana"/>
              </a:rPr>
              <a:t>door de veerkracht te versterken</a:t>
            </a:r>
          </a:p>
          <a:p>
            <a:pPr lvl="1">
              <a:buFont typeface="Arial,Sans-Serif"/>
              <a:buChar char="•"/>
            </a:pPr>
            <a:r>
              <a:rPr lang="nl-BE" sz="1400">
                <a:ea typeface="Verdana"/>
              </a:rPr>
              <a:t>door een positief zelfbeeld te ontwikkelen</a:t>
            </a: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het stappenplan uitvoeren</a:t>
            </a:r>
          </a:p>
          <a:p>
            <a:pPr>
              <a:buFont typeface="Arial,Sans-Serif"/>
              <a:buChar char="•"/>
            </a:pPr>
            <a:endParaRPr lang="nl-BE" sz="140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400" b="1" i="1">
                <a:ea typeface="+mn-lt"/>
                <a:cs typeface="+mn-lt"/>
              </a:rPr>
              <a:t>ICT</a:t>
            </a:r>
            <a:endParaRPr lang="nl-NL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400">
                <a:ea typeface="+mn-lt"/>
                <a:cs typeface="+mn-lt"/>
              </a:rPr>
              <a:t>het verhogen van de digitale vaardigheden van de cursist (informatie zoeken en gebruiken, </a:t>
            </a:r>
            <a:r>
              <a:rPr lang="nl-NL" sz="1400">
                <a:ea typeface="+mn-lt"/>
                <a:cs typeface="+mn-lt"/>
              </a:rPr>
              <a:t>communicatie, veiligheid, probleemoplossend denken en werken,…)</a:t>
            </a:r>
            <a:endParaRPr lang="nl-BE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NL" sz="1400">
                <a:ea typeface="+mn-lt"/>
                <a:cs typeface="+mn-lt"/>
              </a:rPr>
              <a:t>het tekstbegrip van de cursist verbeteren</a:t>
            </a:r>
            <a:endParaRPr lang="nl-BE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nl-NL" sz="140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400" b="1" i="1">
                <a:ea typeface="+mn-lt"/>
                <a:cs typeface="+mn-lt"/>
              </a:rPr>
              <a:t>leerlabo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ontwikkelen van leer-, plannings- en studeercompetenties</a:t>
            </a: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onder begeleiding werken aan taken en opdrachten, toetsen voorbereiden</a:t>
            </a:r>
          </a:p>
          <a:p>
            <a:pPr>
              <a:buFont typeface="Arial,Sans-Serif"/>
              <a:buChar char="•"/>
            </a:pPr>
            <a:endParaRPr lang="nl-BE" sz="14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755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/>
              <a:t>Overzicht keuzepakket: </a:t>
            </a:r>
            <a:br>
              <a:rPr lang="nl-BE" sz="2400" b="1"/>
            </a:br>
            <a:r>
              <a:rPr lang="nl-BE" sz="2400" b="1"/>
              <a:t>mogelijkheden specifieke modules</a:t>
            </a:r>
            <a:endParaRPr lang="nl-BE" sz="2400" b="1">
              <a:ea typeface="Verdana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8891815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nl-BE" sz="1600" b="1" i="1">
                <a:ea typeface="+mn-lt"/>
                <a:cs typeface="+mn-lt"/>
              </a:rPr>
              <a:t>Administratie</a:t>
            </a:r>
            <a:endParaRPr lang="nl-NL" sz="1600" b="1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400">
                <a:ea typeface="+mn-lt"/>
                <a:cs typeface="+mn-lt"/>
              </a:rPr>
              <a:t>Basis administratieve en logistieke ondersteuning </a:t>
            </a:r>
            <a:endParaRPr lang="nl-NL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400">
                <a:ea typeface="+mn-lt"/>
                <a:cs typeface="+mn-lt"/>
              </a:rPr>
              <a:t>Digitale administratieve vaardigheden </a:t>
            </a:r>
            <a:endParaRPr lang="nl-NL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400">
                <a:ea typeface="+mn-lt"/>
                <a:cs typeface="+mn-lt"/>
              </a:rPr>
              <a:t>Onthaal</a:t>
            </a:r>
            <a:endParaRPr lang="nl-NL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400">
                <a:ea typeface="+mn-lt"/>
                <a:cs typeface="+mn-lt"/>
              </a:rPr>
              <a:t>Planning en organisatie</a:t>
            </a:r>
            <a:endParaRPr lang="nl-NL" sz="14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400">
                <a:ea typeface="+mn-lt"/>
                <a:cs typeface="+mn-lt"/>
              </a:rPr>
              <a:t>Dossierbeheer en logistieke vaardigheden </a:t>
            </a:r>
          </a:p>
          <a:p>
            <a:pPr marL="0" indent="0">
              <a:buNone/>
            </a:pPr>
            <a:endParaRPr lang="nl-BE" sz="1600" i="1"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>
                <a:ea typeface="+mn-lt"/>
                <a:cs typeface="+mn-lt"/>
              </a:rPr>
              <a:t>Personenzorg</a:t>
            </a:r>
            <a:endParaRPr lang="nl-NL" sz="1600" b="1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Levenslooppsychologie 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Expressieve vaardigheden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Basis pedagogisch handelen 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De kinderopvang en ik 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EHBO en levensreddend handelen 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400">
                <a:ea typeface="+mn-lt"/>
                <a:cs typeface="+mn-lt"/>
              </a:rPr>
              <a:t>Communicatieve vaardigheden</a:t>
            </a:r>
            <a:endParaRPr lang="nl-NL" sz="14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3B6101-E803-4DD6-90E6-0898ED1396E6}"/>
              </a:ext>
            </a:extLst>
          </p:cNvPr>
          <p:cNvSpPr txBox="1"/>
          <p:nvPr/>
        </p:nvSpPr>
        <p:spPr>
          <a:xfrm>
            <a:off x="7355115" y="1449613"/>
            <a:ext cx="6852556" cy="58251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BE" sz="1600" b="1" i="1"/>
              <a:t>Fotografie</a:t>
            </a:r>
            <a:endParaRPr lang="nl-NL" sz="1600" b="1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Foto A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Verwerking A</a:t>
            </a:r>
            <a:endParaRPr lang="nl-NL" sz="140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nl-BE" sz="1600" i="1">
              <a:ea typeface="Verdana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,Sans-Serif"/>
            </a:pPr>
            <a:r>
              <a:rPr lang="nl-BE" sz="1600" b="1" i="1"/>
              <a:t>Design &amp; Development</a:t>
            </a:r>
            <a:endParaRPr lang="nl-NL" sz="1600" b="1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Grafische vormgeving 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Digitale beeldbewerking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Websiteproductie 1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 err="1"/>
              <a:t>Webanimatie</a:t>
            </a:r>
            <a:r>
              <a:rPr lang="nl-BE" sz="1400"/>
              <a:t> 1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Serverside </a:t>
            </a:r>
            <a:r>
              <a:rPr lang="nl-BE" sz="1400" err="1"/>
              <a:t>scripting</a:t>
            </a:r>
            <a:r>
              <a:rPr lang="nl-BE" sz="1400"/>
              <a:t> (PHP 1)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Clientside </a:t>
            </a:r>
            <a:r>
              <a:rPr lang="nl-BE" sz="1400" err="1"/>
              <a:t>scripting</a:t>
            </a:r>
            <a:r>
              <a:rPr lang="nl-BE" sz="1400"/>
              <a:t> (Javascript)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Databasebeheer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Fotografie (basismodule)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Basis Multimedia</a:t>
            </a:r>
            <a:endParaRPr lang="nl-NL" sz="14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400"/>
              <a:t>3D-tekenen (vraagt meer inzet)</a:t>
            </a:r>
            <a:endParaRPr lang="en-US" sz="1400">
              <a:ea typeface="+mn-lt"/>
              <a:cs typeface="+mn-lt"/>
            </a:endParaRPr>
          </a:p>
          <a:p>
            <a:pPr marL="228600">
              <a:lnSpc>
                <a:spcPct val="90000"/>
              </a:lnSpc>
              <a:spcBef>
                <a:spcPts val="1000"/>
              </a:spcBef>
            </a:pPr>
            <a:endParaRPr lang="nl-BE" sz="1600">
              <a:ea typeface="+mn-lt"/>
              <a:cs typeface="+mn-lt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endParaRPr lang="nl-BE" sz="1600">
              <a:ea typeface="+mn-lt"/>
              <a:cs typeface="+mn-lt"/>
            </a:endParaRPr>
          </a:p>
          <a:p>
            <a:pPr algn="l"/>
            <a:endParaRPr lang="en-US" sz="160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9930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B344-B6D3-4FBA-A53C-B848A106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ea typeface="Verdana"/>
              </a:rPr>
              <a:t>Flowchart </a:t>
            </a:r>
            <a:r>
              <a:rPr lang="en-US" sz="2400" b="1" err="1">
                <a:ea typeface="Verdana"/>
              </a:rPr>
              <a:t>toeleiding</a:t>
            </a:r>
            <a:endParaRPr lang="en-US" sz="2400" b="1" err="1"/>
          </a:p>
        </p:txBody>
      </p:sp>
      <p:sp>
        <p:nvSpPr>
          <p:cNvPr id="4" name="Tekstvak 4">
            <a:extLst>
              <a:ext uri="{FF2B5EF4-FFF2-40B4-BE49-F238E27FC236}">
                <a16:creationId xmlns:a16="http://schemas.microsoft.com/office/drawing/2014/main" id="{8276C93C-C5AF-4BDB-B56D-C9C1DADA4BBC}"/>
              </a:ext>
            </a:extLst>
          </p:cNvPr>
          <p:cNvSpPr txBox="1"/>
          <p:nvPr/>
        </p:nvSpPr>
        <p:spPr>
          <a:xfrm>
            <a:off x="835493" y="2594342"/>
            <a:ext cx="1898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Rechtstreeks </a:t>
            </a:r>
            <a:r>
              <a:rPr lang="nl-NL" err="1"/>
              <a:t>TaKO</a:t>
            </a:r>
            <a:endParaRPr lang="nl-BE"/>
          </a:p>
        </p:txBody>
      </p:sp>
      <p:sp>
        <p:nvSpPr>
          <p:cNvPr id="5" name="Pijl: rechts 5">
            <a:extLst>
              <a:ext uri="{FF2B5EF4-FFF2-40B4-BE49-F238E27FC236}">
                <a16:creationId xmlns:a16="http://schemas.microsoft.com/office/drawing/2014/main" id="{DD655701-7C9E-42CB-80E1-202E7D02DF67}"/>
              </a:ext>
            </a:extLst>
          </p:cNvPr>
          <p:cNvSpPr/>
          <p:nvPr/>
        </p:nvSpPr>
        <p:spPr>
          <a:xfrm>
            <a:off x="3169216" y="2679404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6" name="Tekstvak 6">
            <a:extLst>
              <a:ext uri="{FF2B5EF4-FFF2-40B4-BE49-F238E27FC236}">
                <a16:creationId xmlns:a16="http://schemas.microsoft.com/office/drawing/2014/main" id="{09DE4DB5-78E7-4411-80D5-DAB685ACBCAD}"/>
              </a:ext>
            </a:extLst>
          </p:cNvPr>
          <p:cNvSpPr txBox="1"/>
          <p:nvPr/>
        </p:nvSpPr>
        <p:spPr>
          <a:xfrm>
            <a:off x="4095594" y="259507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CLB</a:t>
            </a:r>
            <a:endParaRPr lang="nl-BE"/>
          </a:p>
        </p:txBody>
      </p:sp>
      <p:sp>
        <p:nvSpPr>
          <p:cNvPr id="10" name="Vierkante haak links 12">
            <a:extLst>
              <a:ext uri="{FF2B5EF4-FFF2-40B4-BE49-F238E27FC236}">
                <a16:creationId xmlns:a16="http://schemas.microsoft.com/office/drawing/2014/main" id="{DC566E59-414A-4D96-8C06-4357083AFD73}"/>
              </a:ext>
            </a:extLst>
          </p:cNvPr>
          <p:cNvSpPr/>
          <p:nvPr/>
        </p:nvSpPr>
        <p:spPr>
          <a:xfrm>
            <a:off x="839751" y="2535291"/>
            <a:ext cx="73152" cy="52219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11" name="Vierkante haak rechts 14">
            <a:extLst>
              <a:ext uri="{FF2B5EF4-FFF2-40B4-BE49-F238E27FC236}">
                <a16:creationId xmlns:a16="http://schemas.microsoft.com/office/drawing/2014/main" id="{B2F498D4-56BA-4585-A5EC-EF647B261BB8}"/>
              </a:ext>
            </a:extLst>
          </p:cNvPr>
          <p:cNvSpPr/>
          <p:nvPr/>
        </p:nvSpPr>
        <p:spPr>
          <a:xfrm>
            <a:off x="3922918" y="2528830"/>
            <a:ext cx="84357" cy="533401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13" name="Tekstvak 16">
            <a:extLst>
              <a:ext uri="{FF2B5EF4-FFF2-40B4-BE49-F238E27FC236}">
                <a16:creationId xmlns:a16="http://schemas.microsoft.com/office/drawing/2014/main" id="{44D5CCF0-856C-4186-B02B-42FB95E89D81}"/>
              </a:ext>
            </a:extLst>
          </p:cNvPr>
          <p:cNvSpPr txBox="1"/>
          <p:nvPr/>
        </p:nvSpPr>
        <p:spPr>
          <a:xfrm>
            <a:off x="5739568" y="2595108"/>
            <a:ext cx="1328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Meldpunt SI</a:t>
            </a:r>
            <a:endParaRPr lang="nl-BE"/>
          </a:p>
        </p:txBody>
      </p:sp>
      <p:sp>
        <p:nvSpPr>
          <p:cNvPr id="14" name="Pijl: rechts 17">
            <a:extLst>
              <a:ext uri="{FF2B5EF4-FFF2-40B4-BE49-F238E27FC236}">
                <a16:creationId xmlns:a16="http://schemas.microsoft.com/office/drawing/2014/main" id="{370AE484-BC99-41C7-8ADF-0DD85DA3EC74}"/>
              </a:ext>
            </a:extLst>
          </p:cNvPr>
          <p:cNvSpPr/>
          <p:nvPr/>
        </p:nvSpPr>
        <p:spPr>
          <a:xfrm rot="20520000">
            <a:off x="7353088" y="2393018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15" name="Tekstvak 18">
            <a:extLst>
              <a:ext uri="{FF2B5EF4-FFF2-40B4-BE49-F238E27FC236}">
                <a16:creationId xmlns:a16="http://schemas.microsoft.com/office/drawing/2014/main" id="{9BD33A8E-C13D-4A39-BAFE-4F81FB27C20B}"/>
              </a:ext>
            </a:extLst>
          </p:cNvPr>
          <p:cNvSpPr txBox="1"/>
          <p:nvPr/>
        </p:nvSpPr>
        <p:spPr>
          <a:xfrm>
            <a:off x="8266203" y="2208886"/>
            <a:ext cx="651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err="1"/>
              <a:t>TaKO</a:t>
            </a:r>
            <a:endParaRPr lang="nl-BE"/>
          </a:p>
        </p:txBody>
      </p:sp>
      <p:sp>
        <p:nvSpPr>
          <p:cNvPr id="16" name="Tekstvak 19">
            <a:extLst>
              <a:ext uri="{FF2B5EF4-FFF2-40B4-BE49-F238E27FC236}">
                <a16:creationId xmlns:a16="http://schemas.microsoft.com/office/drawing/2014/main" id="{61C66431-4FB8-4427-9115-41D4B3B946ED}"/>
              </a:ext>
            </a:extLst>
          </p:cNvPr>
          <p:cNvSpPr txBox="1"/>
          <p:nvPr/>
        </p:nvSpPr>
        <p:spPr>
          <a:xfrm>
            <a:off x="8266203" y="3089494"/>
            <a:ext cx="2564163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err="1"/>
              <a:t>TaKO</a:t>
            </a:r>
            <a:r>
              <a:rPr lang="nl-NL"/>
              <a:t> + Naft-traject</a:t>
            </a:r>
            <a:r>
              <a:rPr lang="nl-NL" baseline="30000"/>
              <a:t>*</a:t>
            </a:r>
            <a:endParaRPr lang="nl-BE" baseline="30000">
              <a:ea typeface="Verdana"/>
            </a:endParaRPr>
          </a:p>
        </p:txBody>
      </p:sp>
      <p:sp>
        <p:nvSpPr>
          <p:cNvPr id="17" name="Pijl: rechts 20">
            <a:extLst>
              <a:ext uri="{FF2B5EF4-FFF2-40B4-BE49-F238E27FC236}">
                <a16:creationId xmlns:a16="http://schemas.microsoft.com/office/drawing/2014/main" id="{66C970AD-95DA-4DD6-B421-83FBDEA4DF90}"/>
              </a:ext>
            </a:extLst>
          </p:cNvPr>
          <p:cNvSpPr/>
          <p:nvPr/>
        </p:nvSpPr>
        <p:spPr>
          <a:xfrm rot="1306387">
            <a:off x="7346847" y="2997141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18" name="Tekstvak 21">
            <a:extLst>
              <a:ext uri="{FF2B5EF4-FFF2-40B4-BE49-F238E27FC236}">
                <a16:creationId xmlns:a16="http://schemas.microsoft.com/office/drawing/2014/main" id="{F5809EF5-2C02-44C3-A4AF-D31E12746347}"/>
              </a:ext>
            </a:extLst>
          </p:cNvPr>
          <p:cNvSpPr txBox="1"/>
          <p:nvPr/>
        </p:nvSpPr>
        <p:spPr>
          <a:xfrm>
            <a:off x="9260965" y="3458826"/>
            <a:ext cx="2335832" cy="175432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err="1"/>
              <a:t>Koinoor</a:t>
            </a: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Leerrecht</a:t>
            </a:r>
            <a:endParaRPr lang="nl-NL">
              <a:ea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err="1"/>
              <a:t>Arktos</a:t>
            </a: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err="1"/>
              <a:t>Profo</a:t>
            </a: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err="1"/>
              <a:t>ReisburO</a:t>
            </a:r>
            <a:r>
              <a:rPr lang="nl-NL"/>
              <a:t> </a:t>
            </a:r>
            <a:r>
              <a:rPr lang="nl-NL" err="1"/>
              <a:t>Roulot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…</a:t>
            </a:r>
            <a:endParaRPr lang="nl-BE"/>
          </a:p>
        </p:txBody>
      </p:sp>
      <p:sp>
        <p:nvSpPr>
          <p:cNvPr id="19" name="Pijl: rechts 25">
            <a:extLst>
              <a:ext uri="{FF2B5EF4-FFF2-40B4-BE49-F238E27FC236}">
                <a16:creationId xmlns:a16="http://schemas.microsoft.com/office/drawing/2014/main" id="{3585BFA6-3313-4C24-99B3-73A001F4ED50}"/>
              </a:ext>
            </a:extLst>
          </p:cNvPr>
          <p:cNvSpPr/>
          <p:nvPr/>
        </p:nvSpPr>
        <p:spPr>
          <a:xfrm>
            <a:off x="4872403" y="2679404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20" name="Tekstvak 18">
            <a:extLst>
              <a:ext uri="{FF2B5EF4-FFF2-40B4-BE49-F238E27FC236}">
                <a16:creationId xmlns:a16="http://schemas.microsoft.com/office/drawing/2014/main" id="{5DFFE670-95FB-4919-A7B3-AFCC98FC2C15}"/>
              </a:ext>
            </a:extLst>
          </p:cNvPr>
          <p:cNvSpPr txBox="1"/>
          <p:nvPr/>
        </p:nvSpPr>
        <p:spPr>
          <a:xfrm>
            <a:off x="8287080" y="2626420"/>
            <a:ext cx="1521057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Naft-traject</a:t>
            </a:r>
            <a:endParaRPr lang="nl-BE"/>
          </a:p>
        </p:txBody>
      </p:sp>
      <p:sp>
        <p:nvSpPr>
          <p:cNvPr id="22" name="Pijl: rechts 17">
            <a:extLst>
              <a:ext uri="{FF2B5EF4-FFF2-40B4-BE49-F238E27FC236}">
                <a16:creationId xmlns:a16="http://schemas.microsoft.com/office/drawing/2014/main" id="{767E2B0F-2628-4E41-8CCC-4EF2F03CD87C}"/>
              </a:ext>
            </a:extLst>
          </p:cNvPr>
          <p:cNvSpPr/>
          <p:nvPr/>
        </p:nvSpPr>
        <p:spPr>
          <a:xfrm>
            <a:off x="7363525" y="2674852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8817BC-4948-4368-9845-55AA67D57F26}"/>
              </a:ext>
            </a:extLst>
          </p:cNvPr>
          <p:cNvSpPr txBox="1"/>
          <p:nvPr/>
        </p:nvSpPr>
        <p:spPr>
          <a:xfrm>
            <a:off x="879141" y="5819304"/>
            <a:ext cx="560429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* </a:t>
            </a:r>
            <a:r>
              <a:rPr lang="en-US" sz="1200" err="1"/>
              <a:t>mogelijke</a:t>
            </a:r>
            <a:r>
              <a:rPr lang="en-US" sz="1200"/>
              <a:t> </a:t>
            </a:r>
            <a:r>
              <a:rPr lang="en-US" sz="1200" err="1"/>
              <a:t>invulling</a:t>
            </a:r>
            <a:r>
              <a:rPr lang="en-US" sz="1200"/>
              <a:t> </a:t>
            </a:r>
            <a:r>
              <a:rPr lang="en-US" sz="1200" err="1"/>
              <a:t>en</a:t>
            </a:r>
            <a:r>
              <a:rPr lang="en-US" sz="1200"/>
              <a:t> </a:t>
            </a:r>
            <a:r>
              <a:rPr lang="en-US" sz="1200" err="1"/>
              <a:t>opvolging</a:t>
            </a:r>
            <a:r>
              <a:rPr lang="en-US" sz="1200"/>
              <a:t> </a:t>
            </a:r>
            <a:r>
              <a:rPr lang="en-US" sz="1200" err="1"/>
              <a:t>te</a:t>
            </a:r>
            <a:r>
              <a:rPr lang="en-US" sz="1200"/>
              <a:t> </a:t>
            </a:r>
            <a:r>
              <a:rPr lang="en-US" sz="1200" err="1"/>
              <a:t>bespreken</a:t>
            </a:r>
            <a:endParaRPr lang="en-US" sz="1200" err="1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1812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/>
              <a:t>Concrete startprocedure</a:t>
            </a:r>
            <a:endParaRPr lang="nl-BE" sz="2400" b="1">
              <a:ea typeface="Verdana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057" y="1344429"/>
            <a:ext cx="10515600" cy="520106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  <a:buChar char="•"/>
            </a:pPr>
            <a:r>
              <a:rPr lang="nl-NL" sz="1500" b="1">
                <a:ea typeface="+mn-lt"/>
                <a:cs typeface="+mn-lt"/>
              </a:rPr>
              <a:t>Intake- en kennismakingsgesprek </a:t>
            </a:r>
            <a:r>
              <a:rPr lang="nl-NL" sz="1500">
                <a:ea typeface="+mn-lt"/>
                <a:cs typeface="+mn-lt"/>
              </a:rPr>
              <a:t>(met cursist en ouders/</a:t>
            </a:r>
            <a:r>
              <a:rPr lang="nl-NL" sz="1500" err="1">
                <a:ea typeface="+mn-lt"/>
                <a:cs typeface="+mn-lt"/>
              </a:rPr>
              <a:t>toeleiders</a:t>
            </a:r>
            <a:r>
              <a:rPr lang="nl-NL" sz="1500">
                <a:ea typeface="+mn-lt"/>
                <a:cs typeface="+mn-lt"/>
              </a:rPr>
              <a:t>): </a:t>
            </a:r>
            <a:endParaRPr lang="en-US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vanaf heden</a:t>
            </a:r>
            <a:endParaRPr lang="en-US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aanmelden via </a:t>
            </a:r>
            <a:r>
              <a:rPr lang="nl-NL" sz="1500">
                <a:ea typeface="+mn-lt"/>
                <a:cs typeface="+mn-lt"/>
                <a:hlinkClick r:id="rId2"/>
              </a:rPr>
              <a:t>tako@cvovolt.be</a:t>
            </a:r>
            <a:endParaRPr lang="nl-NL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online of on campus</a:t>
            </a:r>
          </a:p>
          <a:p>
            <a:pPr marL="971550" lvl="1" indent="-285750">
              <a:buFont typeface="Arial"/>
              <a:buChar char="•"/>
            </a:pPr>
            <a:endParaRPr lang="nl-NL" sz="15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NL" sz="1500" b="1">
                <a:ea typeface="+mn-lt"/>
                <a:cs typeface="+mn-lt"/>
              </a:rPr>
              <a:t>Inschrijven</a:t>
            </a:r>
            <a:r>
              <a:rPr lang="nl-NL" sz="1500">
                <a:ea typeface="+mn-lt"/>
                <a:cs typeface="+mn-lt"/>
              </a:rPr>
              <a:t> (enkel na intake)</a:t>
            </a:r>
            <a:endParaRPr lang="en-US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op afspraak : </a:t>
            </a:r>
            <a:r>
              <a:rPr lang="nl-NL" sz="1500">
                <a:ea typeface="+mn-lt"/>
                <a:cs typeface="+mn-lt"/>
                <a:hlinkClick r:id="rId3"/>
              </a:rPr>
              <a:t>https://afspraken.cvovolt.be/</a:t>
            </a:r>
            <a:endParaRPr lang="nl-NL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meebrengen: identiteitskaart</a:t>
            </a:r>
            <a:endParaRPr lang="en-US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inschrijvingsgeld: 1€ </a:t>
            </a:r>
            <a:r>
              <a:rPr lang="nl-NL" sz="1500" err="1">
                <a:ea typeface="+mn-lt"/>
                <a:cs typeface="+mn-lt"/>
              </a:rPr>
              <a:t>dossierskost</a:t>
            </a:r>
            <a:endParaRPr lang="nl-NL" sz="150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cursist ontvangt inlooprooster</a:t>
            </a:r>
          </a:p>
          <a:p>
            <a:pPr marL="971550" lvl="1" indent="-285750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max. 15 cursisten</a:t>
            </a:r>
          </a:p>
          <a:p>
            <a:pPr marL="971550" lvl="1" indent="-285750">
              <a:buFont typeface="Arial"/>
            </a:pPr>
            <a:endParaRPr lang="nl-NL" sz="1500">
              <a:ea typeface="+mn-lt"/>
              <a:cs typeface="+mn-lt"/>
            </a:endParaRPr>
          </a:p>
          <a:p>
            <a:pPr marL="342900" indent="-342900"/>
            <a:r>
              <a:rPr lang="nl-NL" sz="1500" b="1">
                <a:ea typeface="+mn-lt"/>
                <a:cs typeface="+mn-lt"/>
              </a:rPr>
              <a:t>Inloop</a:t>
            </a:r>
            <a:r>
              <a:rPr lang="nl-NL" sz="1500">
                <a:ea typeface="+mn-lt"/>
                <a:cs typeface="+mn-lt"/>
              </a:rPr>
              <a:t>: Inlooprooster</a:t>
            </a:r>
          </a:p>
          <a:p>
            <a:pPr lvl="1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onthaal + rondleiding + voorstelling richtingen door coördinatoren + </a:t>
            </a:r>
            <a:r>
              <a:rPr lang="nl-NL" sz="1500" err="1">
                <a:ea typeface="+mn-lt"/>
                <a:cs typeface="+mn-lt"/>
              </a:rPr>
              <a:t>tko</a:t>
            </a:r>
            <a:r>
              <a:rPr lang="nl-NL" sz="1500">
                <a:ea typeface="+mn-lt"/>
                <a:cs typeface="+mn-lt"/>
              </a:rPr>
              <a:t> digitaal (31/1 13u)</a:t>
            </a:r>
            <a:endParaRPr lang="nl-BE" sz="1500"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intake gesprek + inschrijving voor modules (3/2 13u)</a:t>
            </a:r>
            <a:endParaRPr lang="nl-BE" sz="1500"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r>
              <a:rPr lang="nl-NL" sz="1500">
                <a:ea typeface="+mn-lt"/>
                <a:cs typeface="+mn-lt"/>
              </a:rPr>
              <a:t>Projectvoormiddag + start lessen (4/2)</a:t>
            </a:r>
            <a:endParaRPr lang="nl-NL" sz="1500">
              <a:solidFill>
                <a:srgbClr val="000000"/>
              </a:solidFill>
              <a:ea typeface="Verdana"/>
            </a:endParaRPr>
          </a:p>
          <a:p>
            <a:pPr lvl="1">
              <a:buFont typeface="Arial"/>
              <a:buChar char="•"/>
            </a:pPr>
            <a:endParaRPr lang="nl-NL" sz="1500">
              <a:ea typeface="Verdana"/>
            </a:endParaRPr>
          </a:p>
          <a:p>
            <a:pPr>
              <a:buFont typeface="Arial"/>
              <a:buChar char="•"/>
            </a:pPr>
            <a:r>
              <a:rPr lang="nl-NL" sz="1500" b="1">
                <a:ea typeface="Verdana"/>
              </a:rPr>
              <a:t>Info-moment ouders/</a:t>
            </a:r>
            <a:r>
              <a:rPr lang="nl-NL" sz="1500" b="1" err="1">
                <a:ea typeface="Verdana"/>
              </a:rPr>
              <a:t>toeleiders</a:t>
            </a:r>
            <a:r>
              <a:rPr lang="nl-NL" sz="1500">
                <a:ea typeface="Verdana"/>
              </a:rPr>
              <a:t> donderdag 10/2 om 17u</a:t>
            </a:r>
          </a:p>
          <a:p>
            <a:pPr marL="0" indent="0">
              <a:buNone/>
            </a:pPr>
            <a:endParaRPr lang="nl-BE" sz="1300">
              <a:ea typeface="Verdana"/>
            </a:endParaRPr>
          </a:p>
          <a:p>
            <a:pPr marL="0" indent="0">
              <a:buNone/>
            </a:pPr>
            <a:endParaRPr lang="nl-BE" sz="190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618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/>
              <a:t>Q&amp;A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10515600" cy="4556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endParaRPr lang="nl-BE" sz="2200" b="1" strike="sngStrike">
              <a:solidFill>
                <a:srgbClr val="FF0000"/>
              </a:solidFill>
              <a:ea typeface="Verdana"/>
            </a:endParaRPr>
          </a:p>
          <a:p>
            <a:pPr marL="0" indent="0">
              <a:buNone/>
            </a:pPr>
            <a:endParaRPr lang="nl-BE" sz="1600">
              <a:ea typeface="Verdana"/>
            </a:endParaRPr>
          </a:p>
          <a:p>
            <a:pPr marL="0" indent="0">
              <a:buNone/>
            </a:pPr>
            <a:endParaRPr lang="nl-BE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DE56B32-08AF-44DD-85FF-4CF3DFCCF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718" y="2299047"/>
            <a:ext cx="6293005" cy="41463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9534C3-0F0A-4C00-BB75-48C3F99245E9}"/>
              </a:ext>
            </a:extLst>
          </p:cNvPr>
          <p:cNvSpPr txBox="1"/>
          <p:nvPr/>
        </p:nvSpPr>
        <p:spPr>
          <a:xfrm>
            <a:off x="1685692" y="1174595"/>
            <a:ext cx="93131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2800">
              <a:ea typeface="Verdana"/>
            </a:endParaRPr>
          </a:p>
          <a:p>
            <a:pPr algn="ctr"/>
            <a:r>
              <a:rPr lang="en-US" sz="2800" err="1">
                <a:ea typeface="Verdana"/>
              </a:rPr>
              <a:t>Vragen</a:t>
            </a:r>
            <a:r>
              <a:rPr lang="en-US" sz="2800">
                <a:ea typeface="Verdana"/>
              </a:rPr>
              <a:t>? </a:t>
            </a:r>
            <a:r>
              <a:rPr lang="en-US" sz="2800" err="1">
                <a:ea typeface="Verdana"/>
              </a:rPr>
              <a:t>Bedenkingen</a:t>
            </a:r>
            <a:r>
              <a:rPr lang="en-US" sz="2800">
                <a:ea typeface="Verdana"/>
              </a:rPr>
              <a:t>? </a:t>
            </a:r>
            <a:r>
              <a:rPr lang="en-US" sz="2800" err="1">
                <a:ea typeface="Verdana"/>
              </a:rPr>
              <a:t>Opmerkingen</a:t>
            </a:r>
            <a:r>
              <a:rPr lang="en-US" sz="2800">
                <a:ea typeface="Verdan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95903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cvo vol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1526A"/>
      </a:accent1>
      <a:accent2>
        <a:srgbClr val="02A697"/>
      </a:accent2>
      <a:accent3>
        <a:srgbClr val="C01919"/>
      </a:accent3>
      <a:accent4>
        <a:srgbClr val="8D134F"/>
      </a:accent4>
      <a:accent5>
        <a:srgbClr val="CF2063"/>
      </a:accent5>
      <a:accent6>
        <a:srgbClr val="11526A"/>
      </a:accent6>
      <a:hlink>
        <a:srgbClr val="0563C1"/>
      </a:hlink>
      <a:folHlink>
        <a:srgbClr val="954F72"/>
      </a:folHlink>
    </a:clrScheme>
    <a:fontScheme name="cvo vo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KO.pptx  -  Alleen-lezen" id="{47CC07A9-8FAE-41D7-94B4-A82DBA945383}" vid="{1C4CCC4B-6457-406F-AE34-B0FD7E458EB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4AEC79BA2952439E5DD4F23515EF95" ma:contentTypeVersion="13" ma:contentTypeDescription="Een nieuw document maken." ma:contentTypeScope="" ma:versionID="7fde9c03461ff491a7b6b5daaffafe51">
  <xsd:schema xmlns:xsd="http://www.w3.org/2001/XMLSchema" xmlns:xs="http://www.w3.org/2001/XMLSchema" xmlns:p="http://schemas.microsoft.com/office/2006/metadata/properties" xmlns:ns2="62a24b2c-2a3f-4183-94cf-979cd4cb143d" xmlns:ns3="bcfe6d1c-f35e-41d1-a0b0-9cfac59e0926" targetNamespace="http://schemas.microsoft.com/office/2006/metadata/properties" ma:root="true" ma:fieldsID="f669eb016a4397b1d2c31fb77bd38832" ns2:_="" ns3:_="">
    <xsd:import namespace="62a24b2c-2a3f-4183-94cf-979cd4cb143d"/>
    <xsd:import namespace="bcfe6d1c-f35e-41d1-a0b0-9cfac59e09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Ta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24b2c-2a3f-4183-94cf-979cd4cb1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Tag" ma:index="20" nillable="true" ma:displayName="Tag" ma:format="Dropdown" ma:internalName="Tag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evaluatie en examens"/>
                        <xsd:enumeration value="proclamatie"/>
                        <xsd:enumeration value="doorstromers"/>
                        <xsd:enumeration value="uurrooster"/>
                        <xsd:enumeration value="tko digitaal"/>
                        <xsd:enumeration value="TaKO"/>
                        <xsd:enumeration value="streamen"/>
                        <xsd:enumeration value="2dehandsboekenverkoop"/>
                        <xsd:enumeration value="leerstoornissen"/>
                        <xsd:enumeration value="leesbeleid"/>
                        <xsd:enumeration value="visie op afstandsonderwijs en evalueren"/>
                        <xsd:enumeration value="regelluw kader"/>
                        <xsd:enumeration value="taalsterk aanbod"/>
                        <xsd:enumeration value="overzicht coördinatietaken"/>
                        <xsd:enumeration value="inloop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fe6d1c-f35e-41d1-a0b0-9cfac59e09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cfe6d1c-f35e-41d1-a0b0-9cfac59e0926">
      <UserInfo>
        <DisplayName>Dieter WAEYENBERGH</DisplayName>
        <AccountId>120</AccountId>
        <AccountType/>
      </UserInfo>
    </SharedWithUsers>
    <Tag xmlns="62a24b2c-2a3f-4183-94cf-979cd4cb143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627164-EA3E-49C9-A0D1-12613B406A3D}">
  <ds:schemaRefs>
    <ds:schemaRef ds:uri="62a24b2c-2a3f-4183-94cf-979cd4cb143d"/>
    <ds:schemaRef ds:uri="bcfe6d1c-f35e-41d1-a0b0-9cfac59e0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B8FE31-B924-46D4-8440-23E7751ED44A}">
  <ds:schemaRefs>
    <ds:schemaRef ds:uri="62a24b2c-2a3f-4183-94cf-979cd4cb143d"/>
    <ds:schemaRef ds:uri="bcfe6d1c-f35e-41d1-a0b0-9cfac59e0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C26903-FAAF-4CEE-BF1F-F0FBD910A6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sjabloon TKO (1)</Template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Kantoorthema</vt:lpstr>
      <vt:lpstr>TaKO </vt:lpstr>
      <vt:lpstr>Pilootproject</vt:lpstr>
      <vt:lpstr>Afbakening profiel cursist TaKO</vt:lpstr>
      <vt:lpstr>Overzicht pakket (minimaal 3 dagdelen)</vt:lpstr>
      <vt:lpstr>Overzicht standaardpakket:  </vt:lpstr>
      <vt:lpstr>Overzicht keuzepakket:  mogelijkheden specifieke modules</vt:lpstr>
      <vt:lpstr>Flowchart toeleiding</vt:lpstr>
      <vt:lpstr>Concrete startprocedure</vt:lpstr>
      <vt:lpstr>Q&amp;A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 jaar tweedekansonderwijs Leuven 40 jaar kansen</dc:title>
  <dc:creator>Arnoldine Peters</dc:creator>
  <cp:revision>1</cp:revision>
  <dcterms:created xsi:type="dcterms:W3CDTF">2020-11-19T08:19:25Z</dcterms:created>
  <dcterms:modified xsi:type="dcterms:W3CDTF">2022-01-14T09:56:59Z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0x010100104AEC79BA2952439E5DD4F23515EF95</vt:lpwstr>
  </property>
</Properties>
</file>