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93" r:id="rId1"/>
  </p:sldMasterIdLst>
  <p:notesMasterIdLst>
    <p:notesMasterId r:id="rId33"/>
  </p:notesMasterIdLst>
  <p:sldIdLst>
    <p:sldId id="256" r:id="rId2"/>
    <p:sldId id="276" r:id="rId3"/>
    <p:sldId id="277" r:id="rId4"/>
    <p:sldId id="278" r:id="rId5"/>
    <p:sldId id="279" r:id="rId6"/>
    <p:sldId id="265" r:id="rId7"/>
    <p:sldId id="288" r:id="rId8"/>
    <p:sldId id="264" r:id="rId9"/>
    <p:sldId id="266" r:id="rId10"/>
    <p:sldId id="280" r:id="rId11"/>
    <p:sldId id="262" r:id="rId12"/>
    <p:sldId id="289" r:id="rId13"/>
    <p:sldId id="263" r:id="rId14"/>
    <p:sldId id="291" r:id="rId15"/>
    <p:sldId id="267" r:id="rId16"/>
    <p:sldId id="268" r:id="rId17"/>
    <p:sldId id="281" r:id="rId18"/>
    <p:sldId id="269" r:id="rId19"/>
    <p:sldId id="294" r:id="rId20"/>
    <p:sldId id="293" r:id="rId21"/>
    <p:sldId id="270" r:id="rId22"/>
    <p:sldId id="271" r:id="rId23"/>
    <p:sldId id="282" r:id="rId24"/>
    <p:sldId id="283" r:id="rId25"/>
    <p:sldId id="284" r:id="rId26"/>
    <p:sldId id="285" r:id="rId27"/>
    <p:sldId id="272" r:id="rId28"/>
    <p:sldId id="273" r:id="rId29"/>
    <p:sldId id="274" r:id="rId30"/>
    <p:sldId id="292" r:id="rId31"/>
    <p:sldId id="275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2445" autoAdjust="0"/>
  </p:normalViewPr>
  <p:slideViewPr>
    <p:cSldViewPr snapToGrid="0">
      <p:cViewPr varScale="1">
        <p:scale>
          <a:sx n="53" d="100"/>
          <a:sy n="53" d="100"/>
        </p:scale>
        <p:origin x="141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68EA93-7CC8-4154-90A1-D96DF4F712C0}" type="doc">
      <dgm:prSet loTypeId="urn:microsoft.com/office/officeart/2005/8/layout/hierarchy6" loCatId="hierarchy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nl-NL"/>
        </a:p>
      </dgm:t>
    </dgm:pt>
    <dgm:pt modelId="{1BE7F6F2-F1EA-4C8A-9B60-1C3535DC052A}">
      <dgm:prSet phldrT="[Tekst]"/>
      <dgm:spPr/>
      <dgm:t>
        <a:bodyPr/>
        <a:lstStyle/>
        <a:p>
          <a:r>
            <a:rPr lang="nl-NL" dirty="0" smtClean="0"/>
            <a:t>Knipperlichten VSV</a:t>
          </a:r>
          <a:endParaRPr lang="nl-NL" dirty="0"/>
        </a:p>
      </dgm:t>
    </dgm:pt>
    <dgm:pt modelId="{A735E8F6-FDE9-4D70-B067-272E18B441C4}" type="parTrans" cxnId="{D3596EAE-1E63-4BFA-AF0E-12A07978E1E1}">
      <dgm:prSet/>
      <dgm:spPr/>
      <dgm:t>
        <a:bodyPr/>
        <a:lstStyle/>
        <a:p>
          <a:endParaRPr lang="nl-NL"/>
        </a:p>
      </dgm:t>
    </dgm:pt>
    <dgm:pt modelId="{4051EC62-83AF-43C3-B563-F4F13CCA2449}" type="sibTrans" cxnId="{D3596EAE-1E63-4BFA-AF0E-12A07978E1E1}">
      <dgm:prSet/>
      <dgm:spPr/>
      <dgm:t>
        <a:bodyPr/>
        <a:lstStyle/>
        <a:p>
          <a:endParaRPr lang="nl-NL"/>
        </a:p>
      </dgm:t>
    </dgm:pt>
    <dgm:pt modelId="{F2AD5FEA-B9DF-435C-BC2C-D5D66A2B19A5}">
      <dgm:prSet phldrT="[Tekst]"/>
      <dgm:spPr/>
      <dgm:t>
        <a:bodyPr/>
        <a:lstStyle/>
        <a:p>
          <a:r>
            <a:rPr lang="nl-NL" dirty="0" smtClean="0"/>
            <a:t>Potentieel VSV</a:t>
          </a:r>
          <a:endParaRPr lang="nl-NL" dirty="0"/>
        </a:p>
      </dgm:t>
    </dgm:pt>
    <dgm:pt modelId="{6E2E8D32-BBBF-4722-9D79-8ECAA1249238}" type="parTrans" cxnId="{0CE2C0F8-797D-4000-95F6-A8627E44773D}">
      <dgm:prSet/>
      <dgm:spPr/>
      <dgm:t>
        <a:bodyPr/>
        <a:lstStyle/>
        <a:p>
          <a:endParaRPr lang="nl-NL"/>
        </a:p>
      </dgm:t>
    </dgm:pt>
    <dgm:pt modelId="{8BE06335-8C34-43D5-A16E-507D61345579}" type="sibTrans" cxnId="{0CE2C0F8-797D-4000-95F6-A8627E44773D}">
      <dgm:prSet/>
      <dgm:spPr/>
      <dgm:t>
        <a:bodyPr/>
        <a:lstStyle/>
        <a:p>
          <a:endParaRPr lang="nl-NL"/>
        </a:p>
      </dgm:t>
    </dgm:pt>
    <dgm:pt modelId="{58B013C3-9558-408C-BED2-41512FF3D70D}">
      <dgm:prSet phldrT="[Tekst]"/>
      <dgm:spPr/>
      <dgm:t>
        <a:bodyPr/>
        <a:lstStyle/>
        <a:p>
          <a:r>
            <a:rPr lang="nl-NL" dirty="0" smtClean="0"/>
            <a:t>Geen potentieel VSV</a:t>
          </a:r>
          <a:endParaRPr lang="nl-NL" dirty="0"/>
        </a:p>
      </dgm:t>
    </dgm:pt>
    <dgm:pt modelId="{934C4637-AF33-4426-A824-4DC1380DFB60}" type="parTrans" cxnId="{1B293F14-C91C-49AD-8049-BD9B555DAA42}">
      <dgm:prSet/>
      <dgm:spPr/>
      <dgm:t>
        <a:bodyPr/>
        <a:lstStyle/>
        <a:p>
          <a:endParaRPr lang="nl-NL"/>
        </a:p>
      </dgm:t>
    </dgm:pt>
    <dgm:pt modelId="{5BE7A12C-61A6-429C-98EF-5FAF40E135E5}" type="sibTrans" cxnId="{1B293F14-C91C-49AD-8049-BD9B555DAA42}">
      <dgm:prSet/>
      <dgm:spPr/>
      <dgm:t>
        <a:bodyPr/>
        <a:lstStyle/>
        <a:p>
          <a:endParaRPr lang="nl-NL"/>
        </a:p>
      </dgm:t>
    </dgm:pt>
    <dgm:pt modelId="{8F67B336-48FF-40DB-9BDC-60C04605DBB5}">
      <dgm:prSet phldrT="[Tekst]"/>
      <dgm:spPr/>
      <dgm:t>
        <a:bodyPr/>
        <a:lstStyle/>
        <a:p>
          <a:r>
            <a:rPr lang="nl-NL" dirty="0" smtClean="0"/>
            <a:t>Regelmatig nagaan</a:t>
          </a:r>
          <a:endParaRPr lang="nl-NL" dirty="0"/>
        </a:p>
      </dgm:t>
    </dgm:pt>
    <dgm:pt modelId="{E2F57C74-5E9C-48BC-9D6D-FF71E839F9CC}" type="parTrans" cxnId="{4AD9C712-D1D0-4A57-9468-7154FF143EF3}">
      <dgm:prSet/>
      <dgm:spPr/>
      <dgm:t>
        <a:bodyPr/>
        <a:lstStyle/>
        <a:p>
          <a:endParaRPr lang="nl-NL"/>
        </a:p>
      </dgm:t>
    </dgm:pt>
    <dgm:pt modelId="{C2077447-124C-45F5-97F7-BF5964DFDE60}" type="sibTrans" cxnId="{4AD9C712-D1D0-4A57-9468-7154FF143EF3}">
      <dgm:prSet/>
      <dgm:spPr/>
      <dgm:t>
        <a:bodyPr/>
        <a:lstStyle/>
        <a:p>
          <a:endParaRPr lang="nl-NL"/>
        </a:p>
      </dgm:t>
    </dgm:pt>
    <dgm:pt modelId="{B8435CD4-6D2B-4623-A0D3-4AE4D368FEEF}">
      <dgm:prSet/>
      <dgm:spPr/>
      <dgm:t>
        <a:bodyPr/>
        <a:lstStyle/>
        <a:p>
          <a:r>
            <a:rPr lang="nl-NL" dirty="0" smtClean="0"/>
            <a:t>Perspectiefgesprek</a:t>
          </a:r>
          <a:endParaRPr lang="nl-NL" dirty="0"/>
        </a:p>
      </dgm:t>
    </dgm:pt>
    <dgm:pt modelId="{768A2362-E755-4249-BF1A-AC26819FF5FA}" type="parTrans" cxnId="{88CD7723-AC78-4172-B94B-24F13E40C24F}">
      <dgm:prSet/>
      <dgm:spPr/>
      <dgm:t>
        <a:bodyPr/>
        <a:lstStyle/>
        <a:p>
          <a:endParaRPr lang="nl-NL"/>
        </a:p>
      </dgm:t>
    </dgm:pt>
    <dgm:pt modelId="{DE9B39E5-E9C0-4895-BEDC-A6995528F27C}" type="sibTrans" cxnId="{88CD7723-AC78-4172-B94B-24F13E40C24F}">
      <dgm:prSet/>
      <dgm:spPr/>
      <dgm:t>
        <a:bodyPr/>
        <a:lstStyle/>
        <a:p>
          <a:endParaRPr lang="nl-NL"/>
        </a:p>
      </dgm:t>
    </dgm:pt>
    <dgm:pt modelId="{63F256FB-CFD1-4E9C-A835-874EB8D3AEB6}">
      <dgm:prSet/>
      <dgm:spPr/>
      <dgm:t>
        <a:bodyPr/>
        <a:lstStyle/>
        <a:p>
          <a:r>
            <a:rPr lang="nl-NL" dirty="0" smtClean="0"/>
            <a:t>Kan zelfstandig aan de slag en/of wil geen hulp	</a:t>
          </a:r>
          <a:endParaRPr lang="nl-NL" dirty="0"/>
        </a:p>
      </dgm:t>
    </dgm:pt>
    <dgm:pt modelId="{CAF4F4D3-3F39-4E2C-916C-21D45B3D6255}" type="parTrans" cxnId="{E0D00B0F-D52F-4E9D-AF69-B869FBEC4C66}">
      <dgm:prSet/>
      <dgm:spPr/>
      <dgm:t>
        <a:bodyPr/>
        <a:lstStyle/>
        <a:p>
          <a:endParaRPr lang="nl-NL"/>
        </a:p>
      </dgm:t>
    </dgm:pt>
    <dgm:pt modelId="{F8699BFD-94B1-4390-9BDC-0F9A69F2DD2C}" type="sibTrans" cxnId="{E0D00B0F-D52F-4E9D-AF69-B869FBEC4C66}">
      <dgm:prSet/>
      <dgm:spPr/>
      <dgm:t>
        <a:bodyPr/>
        <a:lstStyle/>
        <a:p>
          <a:endParaRPr lang="nl-NL"/>
        </a:p>
      </dgm:t>
    </dgm:pt>
    <dgm:pt modelId="{A7FD58D7-A2F6-4135-9F05-90FFCA2233BF}">
      <dgm:prSet/>
      <dgm:spPr/>
      <dgm:t>
        <a:bodyPr/>
        <a:lstStyle/>
        <a:p>
          <a:r>
            <a:rPr lang="nl-NL" dirty="0" smtClean="0"/>
            <a:t>Extra hulp nodig: Aanmelden transitietraject</a:t>
          </a:r>
          <a:endParaRPr lang="nl-NL" dirty="0"/>
        </a:p>
      </dgm:t>
    </dgm:pt>
    <dgm:pt modelId="{ED24FBF1-9745-4629-9000-6EAE3DE319F1}" type="parTrans" cxnId="{453AF484-BCD0-4D4A-B225-BFA1A6950D12}">
      <dgm:prSet/>
      <dgm:spPr/>
      <dgm:t>
        <a:bodyPr/>
        <a:lstStyle/>
        <a:p>
          <a:endParaRPr lang="nl-NL"/>
        </a:p>
      </dgm:t>
    </dgm:pt>
    <dgm:pt modelId="{1C05CDC1-A419-437C-AEE6-6E6BCBB716BA}" type="sibTrans" cxnId="{453AF484-BCD0-4D4A-B225-BFA1A6950D12}">
      <dgm:prSet/>
      <dgm:spPr/>
      <dgm:t>
        <a:bodyPr/>
        <a:lstStyle/>
        <a:p>
          <a:endParaRPr lang="nl-NL"/>
        </a:p>
      </dgm:t>
    </dgm:pt>
    <dgm:pt modelId="{0B92EE03-2795-458A-A7ED-8563DDC5471D}">
      <dgm:prSet/>
      <dgm:spPr/>
      <dgm:t>
        <a:bodyPr/>
        <a:lstStyle/>
        <a:p>
          <a:r>
            <a:rPr lang="nl-NL" dirty="0" smtClean="0"/>
            <a:t>CLB-traject</a:t>
          </a:r>
          <a:endParaRPr lang="nl-NL" dirty="0"/>
        </a:p>
      </dgm:t>
    </dgm:pt>
    <dgm:pt modelId="{338F0440-A73C-4867-BF25-A646FF29D151}" type="parTrans" cxnId="{44E2C4F5-8DBA-4DC0-90AA-70C98C36440B}">
      <dgm:prSet/>
      <dgm:spPr/>
      <dgm:t>
        <a:bodyPr/>
        <a:lstStyle/>
        <a:p>
          <a:endParaRPr lang="nl-NL"/>
        </a:p>
      </dgm:t>
    </dgm:pt>
    <dgm:pt modelId="{B7429659-F7A3-4F06-AF2C-80D17CC1E0F4}" type="sibTrans" cxnId="{44E2C4F5-8DBA-4DC0-90AA-70C98C36440B}">
      <dgm:prSet/>
      <dgm:spPr/>
      <dgm:t>
        <a:bodyPr/>
        <a:lstStyle/>
        <a:p>
          <a:endParaRPr lang="nl-NL"/>
        </a:p>
      </dgm:t>
    </dgm:pt>
    <dgm:pt modelId="{26339FDE-D60A-42BE-95ED-02F208D9FF7B}">
      <dgm:prSet/>
      <dgm:spPr/>
      <dgm:t>
        <a:bodyPr/>
        <a:lstStyle/>
        <a:p>
          <a:r>
            <a:rPr lang="nl-NL" dirty="0" smtClean="0"/>
            <a:t>Groep Intro/</a:t>
          </a:r>
          <a:r>
            <a:rPr lang="nl-NL" dirty="0" err="1" smtClean="0"/>
            <a:t>Arktos</a:t>
          </a:r>
          <a:r>
            <a:rPr lang="nl-NL" dirty="0" smtClean="0"/>
            <a:t> traject</a:t>
          </a:r>
          <a:endParaRPr lang="nl-NL" dirty="0"/>
        </a:p>
      </dgm:t>
    </dgm:pt>
    <dgm:pt modelId="{4D7DE930-2954-46CD-8009-74EA6AE5FAEB}" type="parTrans" cxnId="{A51130C9-A2FD-46A5-BC4B-AD02EED3D979}">
      <dgm:prSet/>
      <dgm:spPr/>
      <dgm:t>
        <a:bodyPr/>
        <a:lstStyle/>
        <a:p>
          <a:endParaRPr lang="nl-NL"/>
        </a:p>
      </dgm:t>
    </dgm:pt>
    <dgm:pt modelId="{A0C86CF0-9DCA-492B-91F1-47A712775A42}" type="sibTrans" cxnId="{A51130C9-A2FD-46A5-BC4B-AD02EED3D979}">
      <dgm:prSet/>
      <dgm:spPr/>
      <dgm:t>
        <a:bodyPr/>
        <a:lstStyle/>
        <a:p>
          <a:endParaRPr lang="nl-NL"/>
        </a:p>
      </dgm:t>
    </dgm:pt>
    <dgm:pt modelId="{2E36D963-F4F7-4507-8E9F-FA52649CF87F}">
      <dgm:prSet/>
      <dgm:spPr/>
      <dgm:t>
        <a:bodyPr/>
        <a:lstStyle/>
        <a:p>
          <a:r>
            <a:rPr lang="nl-NL" dirty="0" err="1" smtClean="0"/>
            <a:t>Opvolggespek</a:t>
          </a:r>
          <a:endParaRPr lang="nl-NL" dirty="0"/>
        </a:p>
      </dgm:t>
    </dgm:pt>
    <dgm:pt modelId="{3E273EA1-FB9F-486C-97F1-5A0D2EF963E1}" type="parTrans" cxnId="{4D4171C1-6C4C-4A6C-B2FD-E9BCF3FD8F1E}">
      <dgm:prSet/>
      <dgm:spPr/>
      <dgm:t>
        <a:bodyPr/>
        <a:lstStyle/>
        <a:p>
          <a:endParaRPr lang="nl-NL"/>
        </a:p>
      </dgm:t>
    </dgm:pt>
    <dgm:pt modelId="{5EE455E3-9E32-4193-982E-7A023D4B14D5}" type="sibTrans" cxnId="{4D4171C1-6C4C-4A6C-B2FD-E9BCF3FD8F1E}">
      <dgm:prSet/>
      <dgm:spPr/>
      <dgm:t>
        <a:bodyPr/>
        <a:lstStyle/>
        <a:p>
          <a:endParaRPr lang="nl-NL"/>
        </a:p>
      </dgm:t>
    </dgm:pt>
    <dgm:pt modelId="{20CDD402-8ED7-4529-86BD-0A747EE1DB63}" type="pres">
      <dgm:prSet presAssocID="{4D68EA93-7CC8-4154-90A1-D96DF4F712C0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9961A88C-F1D1-44EA-A208-FB59C0FB21E8}" type="pres">
      <dgm:prSet presAssocID="{4D68EA93-7CC8-4154-90A1-D96DF4F712C0}" presName="hierFlow" presStyleCnt="0"/>
      <dgm:spPr/>
    </dgm:pt>
    <dgm:pt modelId="{784E5CE4-2D73-461A-985E-41D3B9BF3ECF}" type="pres">
      <dgm:prSet presAssocID="{4D68EA93-7CC8-4154-90A1-D96DF4F712C0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A6CE468-6106-4230-A777-990283FA8767}" type="pres">
      <dgm:prSet presAssocID="{1BE7F6F2-F1EA-4C8A-9B60-1C3535DC052A}" presName="Name14" presStyleCnt="0"/>
      <dgm:spPr/>
    </dgm:pt>
    <dgm:pt modelId="{23C95E33-B28B-4DEB-ABA7-40048067CC74}" type="pres">
      <dgm:prSet presAssocID="{1BE7F6F2-F1EA-4C8A-9B60-1C3535DC052A}" presName="level1Shape" presStyleLbl="node0" presStyleIdx="0" presStyleCnt="1" custScaleX="360713">
        <dgm:presLayoutVars>
          <dgm:chPref val="3"/>
        </dgm:presLayoutVars>
      </dgm:prSet>
      <dgm:spPr/>
      <dgm:t>
        <a:bodyPr/>
        <a:lstStyle/>
        <a:p>
          <a:endParaRPr lang="nl-NL"/>
        </a:p>
      </dgm:t>
    </dgm:pt>
    <dgm:pt modelId="{21BC2390-86CA-439C-B14D-CABBC5E71986}" type="pres">
      <dgm:prSet presAssocID="{1BE7F6F2-F1EA-4C8A-9B60-1C3535DC052A}" presName="hierChild2" presStyleCnt="0"/>
      <dgm:spPr/>
    </dgm:pt>
    <dgm:pt modelId="{0207CA3F-E40C-4EC8-8415-760991C86277}" type="pres">
      <dgm:prSet presAssocID="{6E2E8D32-BBBF-4722-9D79-8ECAA1249238}" presName="Name19" presStyleLbl="parChTrans1D2" presStyleIdx="0" presStyleCnt="2"/>
      <dgm:spPr/>
      <dgm:t>
        <a:bodyPr/>
        <a:lstStyle/>
        <a:p>
          <a:endParaRPr lang="nl-NL"/>
        </a:p>
      </dgm:t>
    </dgm:pt>
    <dgm:pt modelId="{59D2535B-62B5-4606-80BD-D89700E6A268}" type="pres">
      <dgm:prSet presAssocID="{F2AD5FEA-B9DF-435C-BC2C-D5D66A2B19A5}" presName="Name21" presStyleCnt="0"/>
      <dgm:spPr/>
    </dgm:pt>
    <dgm:pt modelId="{B896A6F0-DE7D-4365-8E0E-E9587CA5850D}" type="pres">
      <dgm:prSet presAssocID="{F2AD5FEA-B9DF-435C-BC2C-D5D66A2B19A5}" presName="level2Shape" presStyleLbl="node2" presStyleIdx="0" presStyleCnt="2" custScaleX="397493"/>
      <dgm:spPr/>
      <dgm:t>
        <a:bodyPr/>
        <a:lstStyle/>
        <a:p>
          <a:endParaRPr lang="nl-NL"/>
        </a:p>
      </dgm:t>
    </dgm:pt>
    <dgm:pt modelId="{CBF4A6F2-CD16-45DD-984C-47E773874F5D}" type="pres">
      <dgm:prSet presAssocID="{F2AD5FEA-B9DF-435C-BC2C-D5D66A2B19A5}" presName="hierChild3" presStyleCnt="0"/>
      <dgm:spPr/>
    </dgm:pt>
    <dgm:pt modelId="{CD433990-D189-4658-BEB7-727AB6BCC504}" type="pres">
      <dgm:prSet presAssocID="{768A2362-E755-4249-BF1A-AC26819FF5FA}" presName="Name19" presStyleLbl="parChTrans1D3" presStyleIdx="0" presStyleCnt="2"/>
      <dgm:spPr/>
      <dgm:t>
        <a:bodyPr/>
        <a:lstStyle/>
        <a:p>
          <a:endParaRPr lang="nl-NL"/>
        </a:p>
      </dgm:t>
    </dgm:pt>
    <dgm:pt modelId="{C242588C-3D86-4CC6-8283-17FF5FDEB1D9}" type="pres">
      <dgm:prSet presAssocID="{B8435CD4-6D2B-4623-A0D3-4AE4D368FEEF}" presName="Name21" presStyleCnt="0"/>
      <dgm:spPr/>
    </dgm:pt>
    <dgm:pt modelId="{723225F6-2449-4AA0-ABFE-543C35924FE1}" type="pres">
      <dgm:prSet presAssocID="{B8435CD4-6D2B-4623-A0D3-4AE4D368FEEF}" presName="level2Shape" presStyleLbl="node3" presStyleIdx="0" presStyleCnt="2" custScaleX="398030"/>
      <dgm:spPr/>
      <dgm:t>
        <a:bodyPr/>
        <a:lstStyle/>
        <a:p>
          <a:endParaRPr lang="nl-NL"/>
        </a:p>
      </dgm:t>
    </dgm:pt>
    <dgm:pt modelId="{4799518E-E549-462E-9356-E2EB81CB1638}" type="pres">
      <dgm:prSet presAssocID="{B8435CD4-6D2B-4623-A0D3-4AE4D368FEEF}" presName="hierChild3" presStyleCnt="0"/>
      <dgm:spPr/>
    </dgm:pt>
    <dgm:pt modelId="{C7537055-6BA4-41C3-A931-CDB522085808}" type="pres">
      <dgm:prSet presAssocID="{CAF4F4D3-3F39-4E2C-916C-21D45B3D6255}" presName="Name19" presStyleLbl="parChTrans1D4" presStyleIdx="0" presStyleCnt="5"/>
      <dgm:spPr/>
      <dgm:t>
        <a:bodyPr/>
        <a:lstStyle/>
        <a:p>
          <a:endParaRPr lang="nl-NL"/>
        </a:p>
      </dgm:t>
    </dgm:pt>
    <dgm:pt modelId="{0AB3E80B-C93B-44C6-87A9-BC1948FFC344}" type="pres">
      <dgm:prSet presAssocID="{63F256FB-CFD1-4E9C-A835-874EB8D3AEB6}" presName="Name21" presStyleCnt="0"/>
      <dgm:spPr/>
    </dgm:pt>
    <dgm:pt modelId="{1C0826D8-CB19-4EAA-81E3-16824AB69291}" type="pres">
      <dgm:prSet presAssocID="{63F256FB-CFD1-4E9C-A835-874EB8D3AEB6}" presName="level2Shape" presStyleLbl="node4" presStyleIdx="0" presStyleCnt="5" custScaleX="339626"/>
      <dgm:spPr/>
      <dgm:t>
        <a:bodyPr/>
        <a:lstStyle/>
        <a:p>
          <a:endParaRPr lang="nl-NL"/>
        </a:p>
      </dgm:t>
    </dgm:pt>
    <dgm:pt modelId="{F153E600-2DBB-48E9-BEB1-F16DB92AE6F5}" type="pres">
      <dgm:prSet presAssocID="{63F256FB-CFD1-4E9C-A835-874EB8D3AEB6}" presName="hierChild3" presStyleCnt="0"/>
      <dgm:spPr/>
    </dgm:pt>
    <dgm:pt modelId="{D7CCC0B3-1499-4C28-AF32-E382DD556DB1}" type="pres">
      <dgm:prSet presAssocID="{3E273EA1-FB9F-486C-97F1-5A0D2EF963E1}" presName="Name19" presStyleLbl="parChTrans1D4" presStyleIdx="1" presStyleCnt="5"/>
      <dgm:spPr/>
      <dgm:t>
        <a:bodyPr/>
        <a:lstStyle/>
        <a:p>
          <a:endParaRPr lang="nl-NL"/>
        </a:p>
      </dgm:t>
    </dgm:pt>
    <dgm:pt modelId="{C2295B15-5DC7-417E-8DD5-4577A8F0EA0A}" type="pres">
      <dgm:prSet presAssocID="{2E36D963-F4F7-4507-8E9F-FA52649CF87F}" presName="Name21" presStyleCnt="0"/>
      <dgm:spPr/>
    </dgm:pt>
    <dgm:pt modelId="{DE6BFC2D-FA87-4CAC-9452-5AADE1DC2DC0}" type="pres">
      <dgm:prSet presAssocID="{2E36D963-F4F7-4507-8E9F-FA52649CF87F}" presName="level2Shape" presStyleLbl="node4" presStyleIdx="1" presStyleCnt="5" custScaleX="238995"/>
      <dgm:spPr/>
      <dgm:t>
        <a:bodyPr/>
        <a:lstStyle/>
        <a:p>
          <a:endParaRPr lang="nl-NL"/>
        </a:p>
      </dgm:t>
    </dgm:pt>
    <dgm:pt modelId="{8B80D263-3B5E-4B11-9410-91D8C1026F3E}" type="pres">
      <dgm:prSet presAssocID="{2E36D963-F4F7-4507-8E9F-FA52649CF87F}" presName="hierChild3" presStyleCnt="0"/>
      <dgm:spPr/>
    </dgm:pt>
    <dgm:pt modelId="{5E22D8DD-727E-47FF-9FE7-443C978FA497}" type="pres">
      <dgm:prSet presAssocID="{ED24FBF1-9745-4629-9000-6EAE3DE319F1}" presName="Name19" presStyleLbl="parChTrans1D4" presStyleIdx="2" presStyleCnt="5"/>
      <dgm:spPr/>
      <dgm:t>
        <a:bodyPr/>
        <a:lstStyle/>
        <a:p>
          <a:endParaRPr lang="nl-NL"/>
        </a:p>
      </dgm:t>
    </dgm:pt>
    <dgm:pt modelId="{D6AB8F8D-A17C-472D-8236-0CFAC0444A88}" type="pres">
      <dgm:prSet presAssocID="{A7FD58D7-A2F6-4135-9F05-90FFCA2233BF}" presName="Name21" presStyleCnt="0"/>
      <dgm:spPr/>
    </dgm:pt>
    <dgm:pt modelId="{A131DA87-6685-4A23-BBE9-4E9604F913A4}" type="pres">
      <dgm:prSet presAssocID="{A7FD58D7-A2F6-4135-9F05-90FFCA2233BF}" presName="level2Shape" presStyleLbl="node4" presStyleIdx="2" presStyleCnt="5" custScaleX="329148"/>
      <dgm:spPr/>
      <dgm:t>
        <a:bodyPr/>
        <a:lstStyle/>
        <a:p>
          <a:endParaRPr lang="nl-NL"/>
        </a:p>
      </dgm:t>
    </dgm:pt>
    <dgm:pt modelId="{062375BF-B974-49AE-B4D5-A4DDB60B6BAD}" type="pres">
      <dgm:prSet presAssocID="{A7FD58D7-A2F6-4135-9F05-90FFCA2233BF}" presName="hierChild3" presStyleCnt="0"/>
      <dgm:spPr/>
    </dgm:pt>
    <dgm:pt modelId="{B859C4CE-29DC-4873-B347-87DAE69E5271}" type="pres">
      <dgm:prSet presAssocID="{338F0440-A73C-4867-BF25-A646FF29D151}" presName="Name19" presStyleLbl="parChTrans1D4" presStyleIdx="3" presStyleCnt="5"/>
      <dgm:spPr/>
      <dgm:t>
        <a:bodyPr/>
        <a:lstStyle/>
        <a:p>
          <a:endParaRPr lang="nl-NL"/>
        </a:p>
      </dgm:t>
    </dgm:pt>
    <dgm:pt modelId="{DE8313BF-34BC-4159-8BA1-A541DF6B7D80}" type="pres">
      <dgm:prSet presAssocID="{0B92EE03-2795-458A-A7ED-8563DDC5471D}" presName="Name21" presStyleCnt="0"/>
      <dgm:spPr/>
    </dgm:pt>
    <dgm:pt modelId="{D57A1C3C-B34E-4D3C-9F35-EE3327E32B0D}" type="pres">
      <dgm:prSet presAssocID="{0B92EE03-2795-458A-A7ED-8563DDC5471D}" presName="level2Shape" presStyleLbl="node4" presStyleIdx="3" presStyleCnt="5" custScaleX="288864"/>
      <dgm:spPr/>
      <dgm:t>
        <a:bodyPr/>
        <a:lstStyle/>
        <a:p>
          <a:endParaRPr lang="nl-NL"/>
        </a:p>
      </dgm:t>
    </dgm:pt>
    <dgm:pt modelId="{B64B2DB1-4830-4EFB-A22D-EB4730C48C09}" type="pres">
      <dgm:prSet presAssocID="{0B92EE03-2795-458A-A7ED-8563DDC5471D}" presName="hierChild3" presStyleCnt="0"/>
      <dgm:spPr/>
    </dgm:pt>
    <dgm:pt modelId="{E317C5B3-263A-46CD-930A-5256AA1AE4E7}" type="pres">
      <dgm:prSet presAssocID="{4D7DE930-2954-46CD-8009-74EA6AE5FAEB}" presName="Name19" presStyleLbl="parChTrans1D4" presStyleIdx="4" presStyleCnt="5"/>
      <dgm:spPr/>
      <dgm:t>
        <a:bodyPr/>
        <a:lstStyle/>
        <a:p>
          <a:endParaRPr lang="nl-NL"/>
        </a:p>
      </dgm:t>
    </dgm:pt>
    <dgm:pt modelId="{C8A28F21-CB76-44E5-9363-AF569B6EEB0A}" type="pres">
      <dgm:prSet presAssocID="{26339FDE-D60A-42BE-95ED-02F208D9FF7B}" presName="Name21" presStyleCnt="0"/>
      <dgm:spPr/>
    </dgm:pt>
    <dgm:pt modelId="{62EAFE78-35BC-4DC6-B81C-9C9D86847598}" type="pres">
      <dgm:prSet presAssocID="{26339FDE-D60A-42BE-95ED-02F208D9FF7B}" presName="level2Shape" presStyleLbl="node4" presStyleIdx="4" presStyleCnt="5" custScaleX="260918"/>
      <dgm:spPr/>
      <dgm:t>
        <a:bodyPr/>
        <a:lstStyle/>
        <a:p>
          <a:endParaRPr lang="nl-NL"/>
        </a:p>
      </dgm:t>
    </dgm:pt>
    <dgm:pt modelId="{266686EC-73BF-431A-B268-9859CAE0890D}" type="pres">
      <dgm:prSet presAssocID="{26339FDE-D60A-42BE-95ED-02F208D9FF7B}" presName="hierChild3" presStyleCnt="0"/>
      <dgm:spPr/>
    </dgm:pt>
    <dgm:pt modelId="{54178388-E199-4A4B-9C87-97F6BECA057D}" type="pres">
      <dgm:prSet presAssocID="{934C4637-AF33-4426-A824-4DC1380DFB60}" presName="Name19" presStyleLbl="parChTrans1D2" presStyleIdx="1" presStyleCnt="2"/>
      <dgm:spPr/>
      <dgm:t>
        <a:bodyPr/>
        <a:lstStyle/>
        <a:p>
          <a:endParaRPr lang="nl-NL"/>
        </a:p>
      </dgm:t>
    </dgm:pt>
    <dgm:pt modelId="{43FA21CA-C5C3-4C93-8045-C3C905469D83}" type="pres">
      <dgm:prSet presAssocID="{58B013C3-9558-408C-BED2-41512FF3D70D}" presName="Name21" presStyleCnt="0"/>
      <dgm:spPr/>
    </dgm:pt>
    <dgm:pt modelId="{99F254AA-FD76-4D05-B85A-228F12369226}" type="pres">
      <dgm:prSet presAssocID="{58B013C3-9558-408C-BED2-41512FF3D70D}" presName="level2Shape" presStyleLbl="node2" presStyleIdx="1" presStyleCnt="2" custScaleX="285858"/>
      <dgm:spPr/>
      <dgm:t>
        <a:bodyPr/>
        <a:lstStyle/>
        <a:p>
          <a:endParaRPr lang="nl-NL"/>
        </a:p>
      </dgm:t>
    </dgm:pt>
    <dgm:pt modelId="{B0A9E389-8381-4644-A3EC-8C287D97182A}" type="pres">
      <dgm:prSet presAssocID="{58B013C3-9558-408C-BED2-41512FF3D70D}" presName="hierChild3" presStyleCnt="0"/>
      <dgm:spPr/>
    </dgm:pt>
    <dgm:pt modelId="{6FBEED33-E06A-4EB1-B6B4-DDB92D64077F}" type="pres">
      <dgm:prSet presAssocID="{E2F57C74-5E9C-48BC-9D6D-FF71E839F9CC}" presName="Name19" presStyleLbl="parChTrans1D3" presStyleIdx="1" presStyleCnt="2"/>
      <dgm:spPr/>
      <dgm:t>
        <a:bodyPr/>
        <a:lstStyle/>
        <a:p>
          <a:endParaRPr lang="nl-NL"/>
        </a:p>
      </dgm:t>
    </dgm:pt>
    <dgm:pt modelId="{A634E9A1-92BA-4B40-9FEF-F08D92FCA886}" type="pres">
      <dgm:prSet presAssocID="{8F67B336-48FF-40DB-9BDC-60C04605DBB5}" presName="Name21" presStyleCnt="0"/>
      <dgm:spPr/>
    </dgm:pt>
    <dgm:pt modelId="{D3840480-9391-45F5-AECF-2E61F5A56326}" type="pres">
      <dgm:prSet presAssocID="{8F67B336-48FF-40DB-9BDC-60C04605DBB5}" presName="level2Shape" presStyleLbl="node3" presStyleIdx="1" presStyleCnt="2" custScaleX="177306"/>
      <dgm:spPr/>
      <dgm:t>
        <a:bodyPr/>
        <a:lstStyle/>
        <a:p>
          <a:endParaRPr lang="nl-NL"/>
        </a:p>
      </dgm:t>
    </dgm:pt>
    <dgm:pt modelId="{01ECA2A5-384F-471B-AEC8-254DF749587D}" type="pres">
      <dgm:prSet presAssocID="{8F67B336-48FF-40DB-9BDC-60C04605DBB5}" presName="hierChild3" presStyleCnt="0"/>
      <dgm:spPr/>
    </dgm:pt>
    <dgm:pt modelId="{8D30A33E-0975-40E8-B6C6-D8FCB31D2420}" type="pres">
      <dgm:prSet presAssocID="{4D68EA93-7CC8-4154-90A1-D96DF4F712C0}" presName="bgShapesFlow" presStyleCnt="0"/>
      <dgm:spPr/>
    </dgm:pt>
  </dgm:ptLst>
  <dgm:cxnLst>
    <dgm:cxn modelId="{44E2C4F5-8DBA-4DC0-90AA-70C98C36440B}" srcId="{A7FD58D7-A2F6-4135-9F05-90FFCA2233BF}" destId="{0B92EE03-2795-458A-A7ED-8563DDC5471D}" srcOrd="0" destOrd="0" parTransId="{338F0440-A73C-4867-BF25-A646FF29D151}" sibTransId="{B7429659-F7A3-4F06-AF2C-80D17CC1E0F4}"/>
    <dgm:cxn modelId="{BC3C76FA-8686-40AC-8922-93AB7B539732}" type="presOf" srcId="{CAF4F4D3-3F39-4E2C-916C-21D45B3D6255}" destId="{C7537055-6BA4-41C3-A931-CDB522085808}" srcOrd="0" destOrd="0" presId="urn:microsoft.com/office/officeart/2005/8/layout/hierarchy6"/>
    <dgm:cxn modelId="{805F8651-442E-4036-8307-12B0A833ED3D}" type="presOf" srcId="{934C4637-AF33-4426-A824-4DC1380DFB60}" destId="{54178388-E199-4A4B-9C87-97F6BECA057D}" srcOrd="0" destOrd="0" presId="urn:microsoft.com/office/officeart/2005/8/layout/hierarchy6"/>
    <dgm:cxn modelId="{340F9FDE-518A-4A9D-AC4B-0046391D3CE9}" type="presOf" srcId="{0B92EE03-2795-458A-A7ED-8563DDC5471D}" destId="{D57A1C3C-B34E-4D3C-9F35-EE3327E32B0D}" srcOrd="0" destOrd="0" presId="urn:microsoft.com/office/officeart/2005/8/layout/hierarchy6"/>
    <dgm:cxn modelId="{064F03E4-660E-4269-A3E0-2EF1F0EDD27B}" type="presOf" srcId="{2E36D963-F4F7-4507-8E9F-FA52649CF87F}" destId="{DE6BFC2D-FA87-4CAC-9452-5AADE1DC2DC0}" srcOrd="0" destOrd="0" presId="urn:microsoft.com/office/officeart/2005/8/layout/hierarchy6"/>
    <dgm:cxn modelId="{95463DCF-E5A9-4070-9882-070F0548D6AB}" type="presOf" srcId="{63F256FB-CFD1-4E9C-A835-874EB8D3AEB6}" destId="{1C0826D8-CB19-4EAA-81E3-16824AB69291}" srcOrd="0" destOrd="0" presId="urn:microsoft.com/office/officeart/2005/8/layout/hierarchy6"/>
    <dgm:cxn modelId="{4AD9C712-D1D0-4A57-9468-7154FF143EF3}" srcId="{58B013C3-9558-408C-BED2-41512FF3D70D}" destId="{8F67B336-48FF-40DB-9BDC-60C04605DBB5}" srcOrd="0" destOrd="0" parTransId="{E2F57C74-5E9C-48BC-9D6D-FF71E839F9CC}" sibTransId="{C2077447-124C-45F5-97F7-BF5964DFDE60}"/>
    <dgm:cxn modelId="{304DBA6E-79ED-4D85-9655-EE44AEAE25EA}" type="presOf" srcId="{B8435CD4-6D2B-4623-A0D3-4AE4D368FEEF}" destId="{723225F6-2449-4AA0-ABFE-543C35924FE1}" srcOrd="0" destOrd="0" presId="urn:microsoft.com/office/officeart/2005/8/layout/hierarchy6"/>
    <dgm:cxn modelId="{76839D95-E54D-4EC5-8F9D-4E9A52FFD1C5}" type="presOf" srcId="{58B013C3-9558-408C-BED2-41512FF3D70D}" destId="{99F254AA-FD76-4D05-B85A-228F12369226}" srcOrd="0" destOrd="0" presId="urn:microsoft.com/office/officeart/2005/8/layout/hierarchy6"/>
    <dgm:cxn modelId="{D3AF7CB8-4C4A-4C47-9F67-1AA63A6FD180}" type="presOf" srcId="{26339FDE-D60A-42BE-95ED-02F208D9FF7B}" destId="{62EAFE78-35BC-4DC6-B81C-9C9D86847598}" srcOrd="0" destOrd="0" presId="urn:microsoft.com/office/officeart/2005/8/layout/hierarchy6"/>
    <dgm:cxn modelId="{17AEE2A2-3A25-4016-8FCF-C42233493148}" type="presOf" srcId="{A7FD58D7-A2F6-4135-9F05-90FFCA2233BF}" destId="{A131DA87-6685-4A23-BBE9-4E9604F913A4}" srcOrd="0" destOrd="0" presId="urn:microsoft.com/office/officeart/2005/8/layout/hierarchy6"/>
    <dgm:cxn modelId="{16B25160-4DD3-4E94-ADF1-558CD112A1FF}" type="presOf" srcId="{6E2E8D32-BBBF-4722-9D79-8ECAA1249238}" destId="{0207CA3F-E40C-4EC8-8415-760991C86277}" srcOrd="0" destOrd="0" presId="urn:microsoft.com/office/officeart/2005/8/layout/hierarchy6"/>
    <dgm:cxn modelId="{FC907E14-3443-4231-BCD6-B05230B14D5C}" type="presOf" srcId="{F2AD5FEA-B9DF-435C-BC2C-D5D66A2B19A5}" destId="{B896A6F0-DE7D-4365-8E0E-E9587CA5850D}" srcOrd="0" destOrd="0" presId="urn:microsoft.com/office/officeart/2005/8/layout/hierarchy6"/>
    <dgm:cxn modelId="{42E76A1E-1235-400C-8943-174D36E8815C}" type="presOf" srcId="{3E273EA1-FB9F-486C-97F1-5A0D2EF963E1}" destId="{D7CCC0B3-1499-4C28-AF32-E382DD556DB1}" srcOrd="0" destOrd="0" presId="urn:microsoft.com/office/officeart/2005/8/layout/hierarchy6"/>
    <dgm:cxn modelId="{F5DD6C53-9DEB-415A-85EF-C5652170DE1C}" type="presOf" srcId="{768A2362-E755-4249-BF1A-AC26819FF5FA}" destId="{CD433990-D189-4658-BEB7-727AB6BCC504}" srcOrd="0" destOrd="0" presId="urn:microsoft.com/office/officeart/2005/8/layout/hierarchy6"/>
    <dgm:cxn modelId="{4D4171C1-6C4C-4A6C-B2FD-E9BCF3FD8F1E}" srcId="{63F256FB-CFD1-4E9C-A835-874EB8D3AEB6}" destId="{2E36D963-F4F7-4507-8E9F-FA52649CF87F}" srcOrd="0" destOrd="0" parTransId="{3E273EA1-FB9F-486C-97F1-5A0D2EF963E1}" sibTransId="{5EE455E3-9E32-4193-982E-7A023D4B14D5}"/>
    <dgm:cxn modelId="{0CE2C0F8-797D-4000-95F6-A8627E44773D}" srcId="{1BE7F6F2-F1EA-4C8A-9B60-1C3535DC052A}" destId="{F2AD5FEA-B9DF-435C-BC2C-D5D66A2B19A5}" srcOrd="0" destOrd="0" parTransId="{6E2E8D32-BBBF-4722-9D79-8ECAA1249238}" sibTransId="{8BE06335-8C34-43D5-A16E-507D61345579}"/>
    <dgm:cxn modelId="{F7E49258-63FE-4051-B6C4-E25542D84F4E}" type="presOf" srcId="{ED24FBF1-9745-4629-9000-6EAE3DE319F1}" destId="{5E22D8DD-727E-47FF-9FE7-443C978FA497}" srcOrd="0" destOrd="0" presId="urn:microsoft.com/office/officeart/2005/8/layout/hierarchy6"/>
    <dgm:cxn modelId="{4A88B0CE-5C54-45A5-B4C6-5600FD71B3B2}" type="presOf" srcId="{4D68EA93-7CC8-4154-90A1-D96DF4F712C0}" destId="{20CDD402-8ED7-4529-86BD-0A747EE1DB63}" srcOrd="0" destOrd="0" presId="urn:microsoft.com/office/officeart/2005/8/layout/hierarchy6"/>
    <dgm:cxn modelId="{453AF484-BCD0-4D4A-B225-BFA1A6950D12}" srcId="{B8435CD4-6D2B-4623-A0D3-4AE4D368FEEF}" destId="{A7FD58D7-A2F6-4135-9F05-90FFCA2233BF}" srcOrd="1" destOrd="0" parTransId="{ED24FBF1-9745-4629-9000-6EAE3DE319F1}" sibTransId="{1C05CDC1-A419-437C-AEE6-6E6BCBB716BA}"/>
    <dgm:cxn modelId="{88CD7723-AC78-4172-B94B-24F13E40C24F}" srcId="{F2AD5FEA-B9DF-435C-BC2C-D5D66A2B19A5}" destId="{B8435CD4-6D2B-4623-A0D3-4AE4D368FEEF}" srcOrd="0" destOrd="0" parTransId="{768A2362-E755-4249-BF1A-AC26819FF5FA}" sibTransId="{DE9B39E5-E9C0-4895-BEDC-A6995528F27C}"/>
    <dgm:cxn modelId="{E0D00B0F-D52F-4E9D-AF69-B869FBEC4C66}" srcId="{B8435CD4-6D2B-4623-A0D3-4AE4D368FEEF}" destId="{63F256FB-CFD1-4E9C-A835-874EB8D3AEB6}" srcOrd="0" destOrd="0" parTransId="{CAF4F4D3-3F39-4E2C-916C-21D45B3D6255}" sibTransId="{F8699BFD-94B1-4390-9BDC-0F9A69F2DD2C}"/>
    <dgm:cxn modelId="{2DA40751-5570-458B-BE5F-EC572EC9E870}" type="presOf" srcId="{8F67B336-48FF-40DB-9BDC-60C04605DBB5}" destId="{D3840480-9391-45F5-AECF-2E61F5A56326}" srcOrd="0" destOrd="0" presId="urn:microsoft.com/office/officeart/2005/8/layout/hierarchy6"/>
    <dgm:cxn modelId="{4433E290-631A-4F1E-8A3B-06032D28B1AF}" type="presOf" srcId="{338F0440-A73C-4867-BF25-A646FF29D151}" destId="{B859C4CE-29DC-4873-B347-87DAE69E5271}" srcOrd="0" destOrd="0" presId="urn:microsoft.com/office/officeart/2005/8/layout/hierarchy6"/>
    <dgm:cxn modelId="{2FCF2956-6296-4E0E-BBBA-FE82C2D2606F}" type="presOf" srcId="{4D7DE930-2954-46CD-8009-74EA6AE5FAEB}" destId="{E317C5B3-263A-46CD-930A-5256AA1AE4E7}" srcOrd="0" destOrd="0" presId="urn:microsoft.com/office/officeart/2005/8/layout/hierarchy6"/>
    <dgm:cxn modelId="{D3596EAE-1E63-4BFA-AF0E-12A07978E1E1}" srcId="{4D68EA93-7CC8-4154-90A1-D96DF4F712C0}" destId="{1BE7F6F2-F1EA-4C8A-9B60-1C3535DC052A}" srcOrd="0" destOrd="0" parTransId="{A735E8F6-FDE9-4D70-B067-272E18B441C4}" sibTransId="{4051EC62-83AF-43C3-B563-F4F13CCA2449}"/>
    <dgm:cxn modelId="{A51130C9-A2FD-46A5-BC4B-AD02EED3D979}" srcId="{A7FD58D7-A2F6-4135-9F05-90FFCA2233BF}" destId="{26339FDE-D60A-42BE-95ED-02F208D9FF7B}" srcOrd="1" destOrd="0" parTransId="{4D7DE930-2954-46CD-8009-74EA6AE5FAEB}" sibTransId="{A0C86CF0-9DCA-492B-91F1-47A712775A42}"/>
    <dgm:cxn modelId="{938CB7A6-2D20-4107-BE62-2321640B4A5E}" type="presOf" srcId="{1BE7F6F2-F1EA-4C8A-9B60-1C3535DC052A}" destId="{23C95E33-B28B-4DEB-ABA7-40048067CC74}" srcOrd="0" destOrd="0" presId="urn:microsoft.com/office/officeart/2005/8/layout/hierarchy6"/>
    <dgm:cxn modelId="{1B293F14-C91C-49AD-8049-BD9B555DAA42}" srcId="{1BE7F6F2-F1EA-4C8A-9B60-1C3535DC052A}" destId="{58B013C3-9558-408C-BED2-41512FF3D70D}" srcOrd="1" destOrd="0" parTransId="{934C4637-AF33-4426-A824-4DC1380DFB60}" sibTransId="{5BE7A12C-61A6-429C-98EF-5FAF40E135E5}"/>
    <dgm:cxn modelId="{8B02B1FD-A0D9-4662-B685-694EB184FBAF}" type="presOf" srcId="{E2F57C74-5E9C-48BC-9D6D-FF71E839F9CC}" destId="{6FBEED33-E06A-4EB1-B6B4-DDB92D64077F}" srcOrd="0" destOrd="0" presId="urn:microsoft.com/office/officeart/2005/8/layout/hierarchy6"/>
    <dgm:cxn modelId="{2AEC467B-CE4D-4F42-9FB4-9B7D18B29C81}" type="presParOf" srcId="{20CDD402-8ED7-4529-86BD-0A747EE1DB63}" destId="{9961A88C-F1D1-44EA-A208-FB59C0FB21E8}" srcOrd="0" destOrd="0" presId="urn:microsoft.com/office/officeart/2005/8/layout/hierarchy6"/>
    <dgm:cxn modelId="{D4ED342A-CC80-4178-9978-4CDADA74907C}" type="presParOf" srcId="{9961A88C-F1D1-44EA-A208-FB59C0FB21E8}" destId="{784E5CE4-2D73-461A-985E-41D3B9BF3ECF}" srcOrd="0" destOrd="0" presId="urn:microsoft.com/office/officeart/2005/8/layout/hierarchy6"/>
    <dgm:cxn modelId="{7BB9C071-D82F-40ED-BF75-655CEE4C207C}" type="presParOf" srcId="{784E5CE4-2D73-461A-985E-41D3B9BF3ECF}" destId="{4A6CE468-6106-4230-A777-990283FA8767}" srcOrd="0" destOrd="0" presId="urn:microsoft.com/office/officeart/2005/8/layout/hierarchy6"/>
    <dgm:cxn modelId="{D4599947-3A2B-4F0F-B623-FC5EA37E3E5D}" type="presParOf" srcId="{4A6CE468-6106-4230-A777-990283FA8767}" destId="{23C95E33-B28B-4DEB-ABA7-40048067CC74}" srcOrd="0" destOrd="0" presId="urn:microsoft.com/office/officeart/2005/8/layout/hierarchy6"/>
    <dgm:cxn modelId="{9DEBD2A4-E7E4-4AA9-9F57-30409E596E36}" type="presParOf" srcId="{4A6CE468-6106-4230-A777-990283FA8767}" destId="{21BC2390-86CA-439C-B14D-CABBC5E71986}" srcOrd="1" destOrd="0" presId="urn:microsoft.com/office/officeart/2005/8/layout/hierarchy6"/>
    <dgm:cxn modelId="{A439E47E-7FE9-47B4-A58A-84FD7610B48A}" type="presParOf" srcId="{21BC2390-86CA-439C-B14D-CABBC5E71986}" destId="{0207CA3F-E40C-4EC8-8415-760991C86277}" srcOrd="0" destOrd="0" presId="urn:microsoft.com/office/officeart/2005/8/layout/hierarchy6"/>
    <dgm:cxn modelId="{59E4BC1F-0B70-438D-97FA-DF174467251B}" type="presParOf" srcId="{21BC2390-86CA-439C-B14D-CABBC5E71986}" destId="{59D2535B-62B5-4606-80BD-D89700E6A268}" srcOrd="1" destOrd="0" presId="urn:microsoft.com/office/officeart/2005/8/layout/hierarchy6"/>
    <dgm:cxn modelId="{261D6DE3-8A2F-4734-96D6-68517EBECEFF}" type="presParOf" srcId="{59D2535B-62B5-4606-80BD-D89700E6A268}" destId="{B896A6F0-DE7D-4365-8E0E-E9587CA5850D}" srcOrd="0" destOrd="0" presId="urn:microsoft.com/office/officeart/2005/8/layout/hierarchy6"/>
    <dgm:cxn modelId="{E0AE5DCA-7041-4473-9015-32FD378702B3}" type="presParOf" srcId="{59D2535B-62B5-4606-80BD-D89700E6A268}" destId="{CBF4A6F2-CD16-45DD-984C-47E773874F5D}" srcOrd="1" destOrd="0" presId="urn:microsoft.com/office/officeart/2005/8/layout/hierarchy6"/>
    <dgm:cxn modelId="{0F213CBC-5785-4293-888F-567920BEDBDE}" type="presParOf" srcId="{CBF4A6F2-CD16-45DD-984C-47E773874F5D}" destId="{CD433990-D189-4658-BEB7-727AB6BCC504}" srcOrd="0" destOrd="0" presId="urn:microsoft.com/office/officeart/2005/8/layout/hierarchy6"/>
    <dgm:cxn modelId="{A72CE237-D8E7-4436-8D77-C05668175C91}" type="presParOf" srcId="{CBF4A6F2-CD16-45DD-984C-47E773874F5D}" destId="{C242588C-3D86-4CC6-8283-17FF5FDEB1D9}" srcOrd="1" destOrd="0" presId="urn:microsoft.com/office/officeart/2005/8/layout/hierarchy6"/>
    <dgm:cxn modelId="{F652AAA6-371C-4E02-8A3D-856AA94FAB41}" type="presParOf" srcId="{C242588C-3D86-4CC6-8283-17FF5FDEB1D9}" destId="{723225F6-2449-4AA0-ABFE-543C35924FE1}" srcOrd="0" destOrd="0" presId="urn:microsoft.com/office/officeart/2005/8/layout/hierarchy6"/>
    <dgm:cxn modelId="{7A0BED72-2299-4EC3-9AF2-6ABE55409779}" type="presParOf" srcId="{C242588C-3D86-4CC6-8283-17FF5FDEB1D9}" destId="{4799518E-E549-462E-9356-E2EB81CB1638}" srcOrd="1" destOrd="0" presId="urn:microsoft.com/office/officeart/2005/8/layout/hierarchy6"/>
    <dgm:cxn modelId="{ACBF2632-8ADE-4E46-B4C0-D75BED265CAF}" type="presParOf" srcId="{4799518E-E549-462E-9356-E2EB81CB1638}" destId="{C7537055-6BA4-41C3-A931-CDB522085808}" srcOrd="0" destOrd="0" presId="urn:microsoft.com/office/officeart/2005/8/layout/hierarchy6"/>
    <dgm:cxn modelId="{C077B531-42E7-4161-B81E-A94ECAA4501A}" type="presParOf" srcId="{4799518E-E549-462E-9356-E2EB81CB1638}" destId="{0AB3E80B-C93B-44C6-87A9-BC1948FFC344}" srcOrd="1" destOrd="0" presId="urn:microsoft.com/office/officeart/2005/8/layout/hierarchy6"/>
    <dgm:cxn modelId="{ABD01832-9B0B-43DF-8C7B-6DAD627555EA}" type="presParOf" srcId="{0AB3E80B-C93B-44C6-87A9-BC1948FFC344}" destId="{1C0826D8-CB19-4EAA-81E3-16824AB69291}" srcOrd="0" destOrd="0" presId="urn:microsoft.com/office/officeart/2005/8/layout/hierarchy6"/>
    <dgm:cxn modelId="{1EE114EF-72E8-4353-87AB-BBD9E03C602B}" type="presParOf" srcId="{0AB3E80B-C93B-44C6-87A9-BC1948FFC344}" destId="{F153E600-2DBB-48E9-BEB1-F16DB92AE6F5}" srcOrd="1" destOrd="0" presId="urn:microsoft.com/office/officeart/2005/8/layout/hierarchy6"/>
    <dgm:cxn modelId="{511508AC-9D02-4C73-AD68-5F928ED40E02}" type="presParOf" srcId="{F153E600-2DBB-48E9-BEB1-F16DB92AE6F5}" destId="{D7CCC0B3-1499-4C28-AF32-E382DD556DB1}" srcOrd="0" destOrd="0" presId="urn:microsoft.com/office/officeart/2005/8/layout/hierarchy6"/>
    <dgm:cxn modelId="{F956FE37-0094-47B5-8207-1299BF55400C}" type="presParOf" srcId="{F153E600-2DBB-48E9-BEB1-F16DB92AE6F5}" destId="{C2295B15-5DC7-417E-8DD5-4577A8F0EA0A}" srcOrd="1" destOrd="0" presId="urn:microsoft.com/office/officeart/2005/8/layout/hierarchy6"/>
    <dgm:cxn modelId="{6674867C-5FAF-46B6-B8F4-F71E4F03CCD3}" type="presParOf" srcId="{C2295B15-5DC7-417E-8DD5-4577A8F0EA0A}" destId="{DE6BFC2D-FA87-4CAC-9452-5AADE1DC2DC0}" srcOrd="0" destOrd="0" presId="urn:microsoft.com/office/officeart/2005/8/layout/hierarchy6"/>
    <dgm:cxn modelId="{9FC63378-23C9-4A20-B057-49E8132B1425}" type="presParOf" srcId="{C2295B15-5DC7-417E-8DD5-4577A8F0EA0A}" destId="{8B80D263-3B5E-4B11-9410-91D8C1026F3E}" srcOrd="1" destOrd="0" presId="urn:microsoft.com/office/officeart/2005/8/layout/hierarchy6"/>
    <dgm:cxn modelId="{653515A4-EB57-4716-B153-AF9417884A5E}" type="presParOf" srcId="{4799518E-E549-462E-9356-E2EB81CB1638}" destId="{5E22D8DD-727E-47FF-9FE7-443C978FA497}" srcOrd="2" destOrd="0" presId="urn:microsoft.com/office/officeart/2005/8/layout/hierarchy6"/>
    <dgm:cxn modelId="{AA9C12D6-9CAC-45CA-BD59-09030CED146F}" type="presParOf" srcId="{4799518E-E549-462E-9356-E2EB81CB1638}" destId="{D6AB8F8D-A17C-472D-8236-0CFAC0444A88}" srcOrd="3" destOrd="0" presId="urn:microsoft.com/office/officeart/2005/8/layout/hierarchy6"/>
    <dgm:cxn modelId="{47C1AE9F-7A7D-4518-95DF-232DEF7F5B66}" type="presParOf" srcId="{D6AB8F8D-A17C-472D-8236-0CFAC0444A88}" destId="{A131DA87-6685-4A23-BBE9-4E9604F913A4}" srcOrd="0" destOrd="0" presId="urn:microsoft.com/office/officeart/2005/8/layout/hierarchy6"/>
    <dgm:cxn modelId="{5C5DE1D8-3A63-454D-9C0D-BF9EDF915C9C}" type="presParOf" srcId="{D6AB8F8D-A17C-472D-8236-0CFAC0444A88}" destId="{062375BF-B974-49AE-B4D5-A4DDB60B6BAD}" srcOrd="1" destOrd="0" presId="urn:microsoft.com/office/officeart/2005/8/layout/hierarchy6"/>
    <dgm:cxn modelId="{72E532C9-7765-49AB-BADA-DABB69F78AE9}" type="presParOf" srcId="{062375BF-B974-49AE-B4D5-A4DDB60B6BAD}" destId="{B859C4CE-29DC-4873-B347-87DAE69E5271}" srcOrd="0" destOrd="0" presId="urn:microsoft.com/office/officeart/2005/8/layout/hierarchy6"/>
    <dgm:cxn modelId="{08DB0F0A-584F-4E58-A9ED-B1CBFC8F4B4B}" type="presParOf" srcId="{062375BF-B974-49AE-B4D5-A4DDB60B6BAD}" destId="{DE8313BF-34BC-4159-8BA1-A541DF6B7D80}" srcOrd="1" destOrd="0" presId="urn:microsoft.com/office/officeart/2005/8/layout/hierarchy6"/>
    <dgm:cxn modelId="{33FDC044-DF53-45DF-A71B-2F93D35FE7ED}" type="presParOf" srcId="{DE8313BF-34BC-4159-8BA1-A541DF6B7D80}" destId="{D57A1C3C-B34E-4D3C-9F35-EE3327E32B0D}" srcOrd="0" destOrd="0" presId="urn:microsoft.com/office/officeart/2005/8/layout/hierarchy6"/>
    <dgm:cxn modelId="{E51E9E7C-D5DA-423E-B4B6-880DA3A63CFF}" type="presParOf" srcId="{DE8313BF-34BC-4159-8BA1-A541DF6B7D80}" destId="{B64B2DB1-4830-4EFB-A22D-EB4730C48C09}" srcOrd="1" destOrd="0" presId="urn:microsoft.com/office/officeart/2005/8/layout/hierarchy6"/>
    <dgm:cxn modelId="{7ED40241-7789-4F02-A574-E60C94163034}" type="presParOf" srcId="{062375BF-B974-49AE-B4D5-A4DDB60B6BAD}" destId="{E317C5B3-263A-46CD-930A-5256AA1AE4E7}" srcOrd="2" destOrd="0" presId="urn:microsoft.com/office/officeart/2005/8/layout/hierarchy6"/>
    <dgm:cxn modelId="{A9350B7B-A2DE-476F-8B27-7BAC5436F482}" type="presParOf" srcId="{062375BF-B974-49AE-B4D5-A4DDB60B6BAD}" destId="{C8A28F21-CB76-44E5-9363-AF569B6EEB0A}" srcOrd="3" destOrd="0" presId="urn:microsoft.com/office/officeart/2005/8/layout/hierarchy6"/>
    <dgm:cxn modelId="{449927ED-E642-45CF-901F-488DB7A08C06}" type="presParOf" srcId="{C8A28F21-CB76-44E5-9363-AF569B6EEB0A}" destId="{62EAFE78-35BC-4DC6-B81C-9C9D86847598}" srcOrd="0" destOrd="0" presId="urn:microsoft.com/office/officeart/2005/8/layout/hierarchy6"/>
    <dgm:cxn modelId="{73F7270C-7CF0-49A7-BEEC-27EE6959D39C}" type="presParOf" srcId="{C8A28F21-CB76-44E5-9363-AF569B6EEB0A}" destId="{266686EC-73BF-431A-B268-9859CAE0890D}" srcOrd="1" destOrd="0" presId="urn:microsoft.com/office/officeart/2005/8/layout/hierarchy6"/>
    <dgm:cxn modelId="{9C1D34D7-B8C7-479D-8F97-AA0CB583A699}" type="presParOf" srcId="{21BC2390-86CA-439C-B14D-CABBC5E71986}" destId="{54178388-E199-4A4B-9C87-97F6BECA057D}" srcOrd="2" destOrd="0" presId="urn:microsoft.com/office/officeart/2005/8/layout/hierarchy6"/>
    <dgm:cxn modelId="{81830A47-901B-4CCD-A243-9B524AE2085B}" type="presParOf" srcId="{21BC2390-86CA-439C-B14D-CABBC5E71986}" destId="{43FA21CA-C5C3-4C93-8045-C3C905469D83}" srcOrd="3" destOrd="0" presId="urn:microsoft.com/office/officeart/2005/8/layout/hierarchy6"/>
    <dgm:cxn modelId="{1A60E2BA-3752-4E04-AB98-6EC78DD3AA24}" type="presParOf" srcId="{43FA21CA-C5C3-4C93-8045-C3C905469D83}" destId="{99F254AA-FD76-4D05-B85A-228F12369226}" srcOrd="0" destOrd="0" presId="urn:microsoft.com/office/officeart/2005/8/layout/hierarchy6"/>
    <dgm:cxn modelId="{031C9AD1-A446-4B2B-B0B0-D438A7470C90}" type="presParOf" srcId="{43FA21CA-C5C3-4C93-8045-C3C905469D83}" destId="{B0A9E389-8381-4644-A3EC-8C287D97182A}" srcOrd="1" destOrd="0" presId="urn:microsoft.com/office/officeart/2005/8/layout/hierarchy6"/>
    <dgm:cxn modelId="{4DE67E21-27FA-4FCD-B3C9-9A5014798373}" type="presParOf" srcId="{B0A9E389-8381-4644-A3EC-8C287D97182A}" destId="{6FBEED33-E06A-4EB1-B6B4-DDB92D64077F}" srcOrd="0" destOrd="0" presId="urn:microsoft.com/office/officeart/2005/8/layout/hierarchy6"/>
    <dgm:cxn modelId="{4F04F2C7-2E28-4E24-B637-DBF7D6F612A7}" type="presParOf" srcId="{B0A9E389-8381-4644-A3EC-8C287D97182A}" destId="{A634E9A1-92BA-4B40-9FEF-F08D92FCA886}" srcOrd="1" destOrd="0" presId="urn:microsoft.com/office/officeart/2005/8/layout/hierarchy6"/>
    <dgm:cxn modelId="{6AA9B391-D978-4CF3-9DF6-A28EC746B67E}" type="presParOf" srcId="{A634E9A1-92BA-4B40-9FEF-F08D92FCA886}" destId="{D3840480-9391-45F5-AECF-2E61F5A56326}" srcOrd="0" destOrd="0" presId="urn:microsoft.com/office/officeart/2005/8/layout/hierarchy6"/>
    <dgm:cxn modelId="{70F621E8-9213-4EFB-983A-A4E76B91A264}" type="presParOf" srcId="{A634E9A1-92BA-4B40-9FEF-F08D92FCA886}" destId="{01ECA2A5-384F-471B-AEC8-254DF749587D}" srcOrd="1" destOrd="0" presId="urn:microsoft.com/office/officeart/2005/8/layout/hierarchy6"/>
    <dgm:cxn modelId="{72D58804-5701-4B29-A721-59C84E7DECB2}" type="presParOf" srcId="{20CDD402-8ED7-4529-86BD-0A747EE1DB63}" destId="{8D30A33E-0975-40E8-B6C6-D8FCB31D2420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C95E33-B28B-4DEB-ABA7-40048067CC74}">
      <dsp:nvSpPr>
        <dsp:cNvPr id="0" name=""/>
        <dsp:cNvSpPr/>
      </dsp:nvSpPr>
      <dsp:spPr>
        <a:xfrm>
          <a:off x="4119221" y="1131"/>
          <a:ext cx="3180156" cy="5877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dk2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600" kern="1200" dirty="0" smtClean="0"/>
            <a:t>Knipperlichten VSV</a:t>
          </a:r>
          <a:endParaRPr lang="nl-NL" sz="1600" kern="1200" dirty="0"/>
        </a:p>
      </dsp:txBody>
      <dsp:txXfrm>
        <a:off x="4136436" y="18346"/>
        <a:ext cx="3145726" cy="553323"/>
      </dsp:txXfrm>
    </dsp:sp>
    <dsp:sp modelId="{0207CA3F-E40C-4EC8-8415-760991C86277}">
      <dsp:nvSpPr>
        <dsp:cNvPr id="0" name=""/>
        <dsp:cNvSpPr/>
      </dsp:nvSpPr>
      <dsp:spPr>
        <a:xfrm>
          <a:off x="4316949" y="588884"/>
          <a:ext cx="1392350" cy="235101"/>
        </a:xfrm>
        <a:custGeom>
          <a:avLst/>
          <a:gdLst/>
          <a:ahLst/>
          <a:cxnLst/>
          <a:rect l="0" t="0" r="0" b="0"/>
          <a:pathLst>
            <a:path>
              <a:moveTo>
                <a:pt x="1392350" y="0"/>
              </a:moveTo>
              <a:lnTo>
                <a:pt x="1392350" y="117550"/>
              </a:lnTo>
              <a:lnTo>
                <a:pt x="0" y="117550"/>
              </a:lnTo>
              <a:lnTo>
                <a:pt x="0" y="235101"/>
              </a:lnTo>
            </a:path>
          </a:pathLst>
        </a:custGeom>
        <a:noFill/>
        <a:ln w="19050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6A6F0-DE7D-4365-8E0E-E9587CA5850D}">
      <dsp:nvSpPr>
        <dsp:cNvPr id="0" name=""/>
        <dsp:cNvSpPr/>
      </dsp:nvSpPr>
      <dsp:spPr>
        <a:xfrm>
          <a:off x="2564739" y="823986"/>
          <a:ext cx="3504419" cy="5877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dk2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600" kern="1200" dirty="0" smtClean="0"/>
            <a:t>Potentieel VSV</a:t>
          </a:r>
          <a:endParaRPr lang="nl-NL" sz="1600" kern="1200" dirty="0"/>
        </a:p>
      </dsp:txBody>
      <dsp:txXfrm>
        <a:off x="2581954" y="841201"/>
        <a:ext cx="3469989" cy="553323"/>
      </dsp:txXfrm>
    </dsp:sp>
    <dsp:sp modelId="{CD433990-D189-4658-BEB7-727AB6BCC504}">
      <dsp:nvSpPr>
        <dsp:cNvPr id="0" name=""/>
        <dsp:cNvSpPr/>
      </dsp:nvSpPr>
      <dsp:spPr>
        <a:xfrm>
          <a:off x="4271229" y="1411740"/>
          <a:ext cx="91440" cy="2351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5101"/>
              </a:lnTo>
            </a:path>
          </a:pathLst>
        </a:custGeom>
        <a:noFill/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3225F6-2449-4AA0-ABFE-543C35924FE1}">
      <dsp:nvSpPr>
        <dsp:cNvPr id="0" name=""/>
        <dsp:cNvSpPr/>
      </dsp:nvSpPr>
      <dsp:spPr>
        <a:xfrm>
          <a:off x="2562372" y="1646841"/>
          <a:ext cx="3509154" cy="5877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dk2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600" kern="1200" dirty="0" smtClean="0"/>
            <a:t>Perspectiefgesprek</a:t>
          </a:r>
          <a:endParaRPr lang="nl-NL" sz="1600" kern="1200" dirty="0"/>
        </a:p>
      </dsp:txBody>
      <dsp:txXfrm>
        <a:off x="2579587" y="1664056"/>
        <a:ext cx="3474724" cy="553323"/>
      </dsp:txXfrm>
    </dsp:sp>
    <dsp:sp modelId="{C7537055-6BA4-41C3-A931-CDB522085808}">
      <dsp:nvSpPr>
        <dsp:cNvPr id="0" name=""/>
        <dsp:cNvSpPr/>
      </dsp:nvSpPr>
      <dsp:spPr>
        <a:xfrm>
          <a:off x="2403152" y="2234595"/>
          <a:ext cx="1913797" cy="235101"/>
        </a:xfrm>
        <a:custGeom>
          <a:avLst/>
          <a:gdLst/>
          <a:ahLst/>
          <a:cxnLst/>
          <a:rect l="0" t="0" r="0" b="0"/>
          <a:pathLst>
            <a:path>
              <a:moveTo>
                <a:pt x="1913797" y="0"/>
              </a:moveTo>
              <a:lnTo>
                <a:pt x="1913797" y="117550"/>
              </a:lnTo>
              <a:lnTo>
                <a:pt x="0" y="117550"/>
              </a:lnTo>
              <a:lnTo>
                <a:pt x="0" y="235101"/>
              </a:lnTo>
            </a:path>
          </a:pathLst>
        </a:custGeom>
        <a:noFill/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0826D8-CB19-4EAA-81E3-16824AB69291}">
      <dsp:nvSpPr>
        <dsp:cNvPr id="0" name=""/>
        <dsp:cNvSpPr/>
      </dsp:nvSpPr>
      <dsp:spPr>
        <a:xfrm>
          <a:off x="906028" y="2469696"/>
          <a:ext cx="2994246" cy="5877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dk2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600" kern="1200" dirty="0" smtClean="0"/>
            <a:t>Kan zelfstandig aan de slag en/of wil geen hulp	</a:t>
          </a:r>
          <a:endParaRPr lang="nl-NL" sz="1600" kern="1200" dirty="0"/>
        </a:p>
      </dsp:txBody>
      <dsp:txXfrm>
        <a:off x="923243" y="2486911"/>
        <a:ext cx="2959816" cy="553323"/>
      </dsp:txXfrm>
    </dsp:sp>
    <dsp:sp modelId="{D7CCC0B3-1499-4C28-AF32-E382DD556DB1}">
      <dsp:nvSpPr>
        <dsp:cNvPr id="0" name=""/>
        <dsp:cNvSpPr/>
      </dsp:nvSpPr>
      <dsp:spPr>
        <a:xfrm>
          <a:off x="2357432" y="3057450"/>
          <a:ext cx="91440" cy="2351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5101"/>
              </a:lnTo>
            </a:path>
          </a:pathLst>
        </a:custGeom>
        <a:noFill/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6BFC2D-FA87-4CAC-9452-5AADE1DC2DC0}">
      <dsp:nvSpPr>
        <dsp:cNvPr id="0" name=""/>
        <dsp:cNvSpPr/>
      </dsp:nvSpPr>
      <dsp:spPr>
        <a:xfrm>
          <a:off x="1349625" y="3292552"/>
          <a:ext cx="2107053" cy="5877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dk2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600" kern="1200" dirty="0" err="1" smtClean="0"/>
            <a:t>Opvolggespek</a:t>
          </a:r>
          <a:endParaRPr lang="nl-NL" sz="1600" kern="1200" dirty="0"/>
        </a:p>
      </dsp:txBody>
      <dsp:txXfrm>
        <a:off x="1366840" y="3309767"/>
        <a:ext cx="2072623" cy="553323"/>
      </dsp:txXfrm>
    </dsp:sp>
    <dsp:sp modelId="{5E22D8DD-727E-47FF-9FE7-443C978FA497}">
      <dsp:nvSpPr>
        <dsp:cNvPr id="0" name=""/>
        <dsp:cNvSpPr/>
      </dsp:nvSpPr>
      <dsp:spPr>
        <a:xfrm>
          <a:off x="4316949" y="2234595"/>
          <a:ext cx="1959986" cy="235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550"/>
              </a:lnTo>
              <a:lnTo>
                <a:pt x="1959986" y="117550"/>
              </a:lnTo>
              <a:lnTo>
                <a:pt x="1959986" y="235101"/>
              </a:lnTo>
            </a:path>
          </a:pathLst>
        </a:custGeom>
        <a:noFill/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31DA87-6685-4A23-BBE9-4E9604F913A4}">
      <dsp:nvSpPr>
        <dsp:cNvPr id="0" name=""/>
        <dsp:cNvSpPr/>
      </dsp:nvSpPr>
      <dsp:spPr>
        <a:xfrm>
          <a:off x="4826000" y="2469696"/>
          <a:ext cx="2901869" cy="5877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dk2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600" kern="1200" dirty="0" smtClean="0"/>
            <a:t>Extra hulp nodig: Aanmelden transitietraject</a:t>
          </a:r>
          <a:endParaRPr lang="nl-NL" sz="1600" kern="1200" dirty="0"/>
        </a:p>
      </dsp:txBody>
      <dsp:txXfrm>
        <a:off x="4843215" y="2486911"/>
        <a:ext cx="2867439" cy="553323"/>
      </dsp:txXfrm>
    </dsp:sp>
    <dsp:sp modelId="{B859C4CE-29DC-4873-B347-87DAE69E5271}">
      <dsp:nvSpPr>
        <dsp:cNvPr id="0" name=""/>
        <dsp:cNvSpPr/>
      </dsp:nvSpPr>
      <dsp:spPr>
        <a:xfrm>
          <a:off x="4994524" y="3057450"/>
          <a:ext cx="1282411" cy="235101"/>
        </a:xfrm>
        <a:custGeom>
          <a:avLst/>
          <a:gdLst/>
          <a:ahLst/>
          <a:cxnLst/>
          <a:rect l="0" t="0" r="0" b="0"/>
          <a:pathLst>
            <a:path>
              <a:moveTo>
                <a:pt x="1282411" y="0"/>
              </a:moveTo>
              <a:lnTo>
                <a:pt x="1282411" y="117550"/>
              </a:lnTo>
              <a:lnTo>
                <a:pt x="0" y="117550"/>
              </a:lnTo>
              <a:lnTo>
                <a:pt x="0" y="235101"/>
              </a:lnTo>
            </a:path>
          </a:pathLst>
        </a:custGeom>
        <a:noFill/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7A1C3C-B34E-4D3C-9F35-EE3327E32B0D}">
      <dsp:nvSpPr>
        <dsp:cNvPr id="0" name=""/>
        <dsp:cNvSpPr/>
      </dsp:nvSpPr>
      <dsp:spPr>
        <a:xfrm>
          <a:off x="3721167" y="3292552"/>
          <a:ext cx="2546713" cy="5877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dk2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600" kern="1200" dirty="0" smtClean="0"/>
            <a:t>CLB-traject</a:t>
          </a:r>
          <a:endParaRPr lang="nl-NL" sz="1600" kern="1200" dirty="0"/>
        </a:p>
      </dsp:txBody>
      <dsp:txXfrm>
        <a:off x="3738382" y="3309767"/>
        <a:ext cx="2512283" cy="553323"/>
      </dsp:txXfrm>
    </dsp:sp>
    <dsp:sp modelId="{E317C5B3-263A-46CD-930A-5256AA1AE4E7}">
      <dsp:nvSpPr>
        <dsp:cNvPr id="0" name=""/>
        <dsp:cNvSpPr/>
      </dsp:nvSpPr>
      <dsp:spPr>
        <a:xfrm>
          <a:off x="6276935" y="3057450"/>
          <a:ext cx="1405601" cy="235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550"/>
              </a:lnTo>
              <a:lnTo>
                <a:pt x="1405601" y="117550"/>
              </a:lnTo>
              <a:lnTo>
                <a:pt x="1405601" y="235101"/>
              </a:lnTo>
            </a:path>
          </a:pathLst>
        </a:custGeom>
        <a:noFill/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EAFE78-35BC-4DC6-B81C-9C9D86847598}">
      <dsp:nvSpPr>
        <dsp:cNvPr id="0" name=""/>
        <dsp:cNvSpPr/>
      </dsp:nvSpPr>
      <dsp:spPr>
        <a:xfrm>
          <a:off x="6532370" y="3292552"/>
          <a:ext cx="2300332" cy="5877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dk2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600" kern="1200" dirty="0" smtClean="0"/>
            <a:t>Groep Intro/</a:t>
          </a:r>
          <a:r>
            <a:rPr lang="nl-NL" sz="1600" kern="1200" dirty="0" err="1" smtClean="0"/>
            <a:t>Arktos</a:t>
          </a:r>
          <a:r>
            <a:rPr lang="nl-NL" sz="1600" kern="1200" dirty="0" smtClean="0"/>
            <a:t> traject</a:t>
          </a:r>
          <a:endParaRPr lang="nl-NL" sz="1600" kern="1200" dirty="0"/>
        </a:p>
      </dsp:txBody>
      <dsp:txXfrm>
        <a:off x="6549585" y="3309767"/>
        <a:ext cx="2265902" cy="553323"/>
      </dsp:txXfrm>
    </dsp:sp>
    <dsp:sp modelId="{54178388-E199-4A4B-9C87-97F6BECA057D}">
      <dsp:nvSpPr>
        <dsp:cNvPr id="0" name=""/>
        <dsp:cNvSpPr/>
      </dsp:nvSpPr>
      <dsp:spPr>
        <a:xfrm>
          <a:off x="5709299" y="588884"/>
          <a:ext cx="1884454" cy="235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550"/>
              </a:lnTo>
              <a:lnTo>
                <a:pt x="1884454" y="117550"/>
              </a:lnTo>
              <a:lnTo>
                <a:pt x="1884454" y="235101"/>
              </a:lnTo>
            </a:path>
          </a:pathLst>
        </a:custGeom>
        <a:noFill/>
        <a:ln w="19050" cap="rnd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F254AA-FD76-4D05-B85A-228F12369226}">
      <dsp:nvSpPr>
        <dsp:cNvPr id="0" name=""/>
        <dsp:cNvSpPr/>
      </dsp:nvSpPr>
      <dsp:spPr>
        <a:xfrm>
          <a:off x="6333648" y="823986"/>
          <a:ext cx="2520211" cy="5877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dk2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600" kern="1200" dirty="0" smtClean="0"/>
            <a:t>Geen potentieel VSV</a:t>
          </a:r>
          <a:endParaRPr lang="nl-NL" sz="1600" kern="1200" dirty="0"/>
        </a:p>
      </dsp:txBody>
      <dsp:txXfrm>
        <a:off x="6350863" y="841201"/>
        <a:ext cx="2485781" cy="553323"/>
      </dsp:txXfrm>
    </dsp:sp>
    <dsp:sp modelId="{6FBEED33-E06A-4EB1-B6B4-DDB92D64077F}">
      <dsp:nvSpPr>
        <dsp:cNvPr id="0" name=""/>
        <dsp:cNvSpPr/>
      </dsp:nvSpPr>
      <dsp:spPr>
        <a:xfrm>
          <a:off x="7548034" y="1411740"/>
          <a:ext cx="91440" cy="2351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5101"/>
              </a:lnTo>
            </a:path>
          </a:pathLst>
        </a:custGeom>
        <a:noFill/>
        <a:ln w="19050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840480-9391-45F5-AECF-2E61F5A56326}">
      <dsp:nvSpPr>
        <dsp:cNvPr id="0" name=""/>
        <dsp:cNvSpPr/>
      </dsp:nvSpPr>
      <dsp:spPr>
        <a:xfrm>
          <a:off x="6812162" y="1646841"/>
          <a:ext cx="1563183" cy="5877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65000"/>
                <a:lumMod val="110000"/>
              </a:schemeClr>
            </a:gs>
            <a:gs pos="88000">
              <a:schemeClr val="dk2">
                <a:hueOff val="0"/>
                <a:satOff val="0"/>
                <a:lumOff val="0"/>
                <a:alphaOff val="0"/>
                <a:tint val="9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1600" kern="1200" dirty="0" smtClean="0"/>
            <a:t>Regelmatig nagaan</a:t>
          </a:r>
          <a:endParaRPr lang="nl-NL" sz="1600" kern="1200" dirty="0"/>
        </a:p>
      </dsp:txBody>
      <dsp:txXfrm>
        <a:off x="6829377" y="1664056"/>
        <a:ext cx="1528753" cy="5533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DF155-D08F-44A4-B217-4EFD8F6442ED}" type="datetimeFigureOut">
              <a:rPr lang="nl-BE" smtClean="0"/>
              <a:t>16/11/2020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F211B8-E354-4333-A355-4FDECF273A87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5325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An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969020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Jasper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12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645199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An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13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678345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An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14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654393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An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15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472997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An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16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975614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Jasper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18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793480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Jasper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20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323084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An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21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509762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An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22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056949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An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23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02674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An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6577104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An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24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76308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An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25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15208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An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26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5031346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Jasper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27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5421838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Jasper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28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8333034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Jasper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29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155040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Jasper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30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57418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An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05077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An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609549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An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00040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An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370211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An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491751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Jasper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10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459280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Jasper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211B8-E354-4333-A355-4FDECF273A87}" type="slidenum">
              <a:rPr lang="nl-BE" smtClean="0"/>
              <a:t>11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91898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179" y="6035574"/>
            <a:ext cx="3017520" cy="548640"/>
          </a:xfrm>
          <a:prstGeom prst="rect">
            <a:avLst/>
          </a:prstGeom>
        </p:spPr>
      </p:pic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2093" y="6035574"/>
            <a:ext cx="4652329" cy="655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768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83441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0811474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062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824615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00382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7808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207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3743" y="6132142"/>
            <a:ext cx="3017782" cy="548688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946" y="6063568"/>
            <a:ext cx="4868692" cy="685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105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681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764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11/16/2020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4673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11/16/2020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641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11/16/2020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88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134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pPr/>
              <a:t>11/16/2020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838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11/16/2020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7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4" r:id="rId1"/>
    <p:sldLayoutId id="2147483995" r:id="rId2"/>
    <p:sldLayoutId id="2147483996" r:id="rId3"/>
    <p:sldLayoutId id="2147483997" r:id="rId4"/>
    <p:sldLayoutId id="2147483998" r:id="rId5"/>
    <p:sldLayoutId id="2147483999" r:id="rId6"/>
    <p:sldLayoutId id="2147484000" r:id="rId7"/>
    <p:sldLayoutId id="2147484001" r:id="rId8"/>
    <p:sldLayoutId id="2147484002" r:id="rId9"/>
    <p:sldLayoutId id="2147484003" r:id="rId10"/>
    <p:sldLayoutId id="2147484004" r:id="rId11"/>
    <p:sldLayoutId id="2147484005" r:id="rId12"/>
    <p:sldLayoutId id="2147484006" r:id="rId13"/>
    <p:sldLayoutId id="2147484007" r:id="rId14"/>
    <p:sldLayoutId id="2147484008" r:id="rId15"/>
    <p:sldLayoutId id="214748400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ikmaakwerkvanmijntoekomst.be/webfiles/oil/product/imwvmt_handleiding.pdf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nderwijskiezer.be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nderwijskiezer.be/beroepen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erruimjehorizon.be/route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nderwijskiezer.be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loep-publiek.vlaanderen.be/QvAJAXZfc/notoolbar.htm?document=LP-Publiek%2FPubliek_VSV.qvw&amp;host=PubliekQVS%40cwv100163&amp;anonymous=tru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onderwijs.vlaanderen.be/nl/Mijn-onderwijs-voor-directies-en-administraties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>Vroegtijdige schoolverlaters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07067" y="4058298"/>
            <a:ext cx="7766936" cy="1096899"/>
          </a:xfrm>
        </p:spPr>
        <p:txBody>
          <a:bodyPr/>
          <a:lstStyle/>
          <a:p>
            <a:r>
              <a:rPr lang="nl-BE" dirty="0" smtClean="0"/>
              <a:t>Vorming 12/11/2020 en 16/11/2020</a:t>
            </a:r>
            <a:endParaRPr lang="nl-BE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6593" y="5970655"/>
            <a:ext cx="5475407" cy="771304"/>
          </a:xfrm>
          <a:prstGeom prst="rect">
            <a:avLst/>
          </a:prstGeom>
        </p:spPr>
      </p:pic>
      <p:sp>
        <p:nvSpPr>
          <p:cNvPr id="5" name="AutoShape 1" descr="data:image/png;base64,iVBORw0KGgoAAAANSUhEUgAAAS0AAABRCAYAAACHdPDgAAAgAElEQVR4Xuy9B3xd1ZUu/p1zq3R1r3q1erPcZVuWbYyNTTOG0BJCEkoSQpJ5JHmZlMmEzP+9N29mMgmpb9KHzCQhQEIgtBgCsQ02Nhh3W7JsyVaxem9X0u33lP9vrX3OlQBXIZkhozMTJOve03b59lrf+tbakq7rOuaOuRaYa4G5FniftIA0B1rvk56ae8y5FphrAW6BOdCaGwhzLTDXAu+rFpgDrfdVd8097FwLzLXAHGjNjYG5FphrgfdVC8yB1vuqu+Yedq4F5lpgDrTmxsBcC8y1wPuqBeZA633VXXMPO9cCcy0wB1pzY2CuBeZa4H3VAnOg9b7qrrmHnWuBuRaYA625MTDXAnMt8L5qgTnQel9119zDzrXAXAvMgdbcGJhrgbkWeF+1wCWClgYdMiRQjjX9T+b/Sm955Xf+RXys8ffF8fbv6NAhve0652vHd54/+RSTz/bO+4h7X9q9ptGfscc7V1tM45pzp8y1wFwLcAucH7TM+g8STXUNkq4gKtkYehiudBkaNOiSBEmTYJEBXdcgQYYq0ScSdI1uIs63yjLCigYroZwsQdclyLIEjc6R+CbQNR30q2wBFE38jWBSpl81wGIBJEmDqgMaX5duqsFKkEfXlXTodL4u83VEEQsBswyZ9PklAeTFjxS6lUTtoUtQNB0qt454fno0+n22DmpjuonoMrrb7BTvkI3LanxDGTZZhoWa/q0r1yW+plho3lpvhDvzEq9z/q/TKFB1DYoGHrOipcS4oc9mp8Vm9BXe/xeLYYoYsDbqARq3EqHGxR0XtrTMycAzUkdT9xDPvomgyiCyvDwTdY09sFkJTYDyokwE/GF0e73oGwnDOzIOh6QjPTMZkmRBR88AKoqzEY4oaOkaRigSRkayGznpKahv7YVNBjLTE6EAGBz2E/whJyMRqiqhZ9ALqDKWVORAgoJTLf0YC6jwuCxYUZGPnFQPolEVDR2DSEx0oX/Yh5J5SbBbJHQPjKIoJw0up4OQzJgPMzspCCAJtLxhBX9+vRlt/X6oDOESrQ5iWszsLQUg6zT1RP8IQ5a6f8q/L24sXOBbBhzSiiDRYqUgO8WFq5bmoWxe4rRRi9pMVVVommIsMCboznhDQZIltPdPYPexTgyMhwyvgdpOhi6ZS8rM33dGmv+v6SI0XiUNdouGG9eWoCI/VRgSuiqMlwvA14VBi80foyMlYNuBEwxWrf0BtPSO4x8+eRWe216D0qJ0HKvvwGc/eAVaOodQ3zGAgVEFnjgJZbkeWB1O7D/eg0UlySiZl4poWMHR09041dGFa1ZVIKpasa+uHWsX5SAz1YM9ta1ITXAjK8UJd4ITJ870QddUJMQnot8bxPrKHDSc7sGpLi+qF+dgWVk20jwujPsieH7PSRQVZOKF107j2lXFKM1zo/bUGWxYsQDpyQkGbsz84GTQknR0eYP4ux/txhsnhqAQZDFWzfw6zlYd27wCpHRJh0TWK3fZDN+Pr0cmikVYKbqC5SWp+Oqdy3H1itxpW1qapiESiUBVo2+blmb/zOB7SBbUt3vxk2drsLOmFxpZ47CINpQ19hbmjtlvAYkWVUmHy67gu19Yh1uvKBO+AbtltIicvx/OC1psZJk2u0QOnow/76uDouiYCCnYf3IAt66vwOm2QaxfUYAdr5/AR25ag6b2fvj8QfQMRwCLgvICDxLjXHjzWDdSEh24fk0ZEuPsaOgcxtFTTbj1yko090zg5X1NuGJpJnLS3dh5uBVpniRkpTvgibejvXsEeZlJyMhIw1PbT+LezYvQNzSO2jND2FxdhIzEeFitFgxOhPDHnSdQXpCBPUe7kZxkxZLiFPT29eH61UuQkeyJ9cpMD1GTweoZ9eNz33sNu2qHoOo0IVTD1SFXdqYGhTCnqVcYoLjXCUxkkB0kHK6ZfEPzagRaBI4qqkqT8eA9ldi8KtcYaJd+PwFaYSjK7IMWPd3QhIJfb2/Gj5+pg6LaRAvy6i6s4bnjMrSApEOVJLjtGn7x5bX40JXzxXp4kTTDRYKWcDV0WPDivuOIRGlSSPBORGGxWHCscQifuW0lenr6MTQegqIpuGJxEXYd7SFyCeW5LmQmJyHO6cDh+k4oSgTXrJmPQa8fx+qbcduG5ahvH8XL+xqxdlkWclI82HW0BcmJHmSlxSMxPg6H6nsx4A1h3BfE6kXzcOPqErT3e1HTPIIta4qQ7HLwaj/oC+LpXXUoyU7H0FgY/lAIEU2CrkzgQxuXISspwTBBZ7ZzTPqfhn+/14/Pf38XdjJo2aHKwm0kK2gm/UPBY9G1iQ8iF8cMkqgGNl4sS3BxbcFTmnFJg6xrWFmagq/fXYnrq/Iumo94+50ItKLRCIPWW4vozoKlBQlRXcK2oz34l0dr0dkX4fHJ3cIzZo7XuriRMP1vCdpZY9DyODT8/EtrcPu6slhoT9hZ79bSMoa/oK9lvPhmHfNGUVVDRpoH434Jj75wFP/rMxuRnhSPb//6deTnuPHArVX4/fYGuD0OLCtJQ2KcE1abBS3dI2ju7MWGlSWIBBQcbWjBLRtXoL5tBDuPteOaNUXIdMfhxT0nkTcvA7lZHjgsMo40tCMx0Y2OPi/S3XG4YU0p2vvHUNM4jBuvKEFKgp1Ba5gsrVfqUJibAp8vioVlmXh6xwlYEcEnb6lGVqpwD0XDXLplcL7uElAuoc8bwOd+sAu7asg9tIu7SPSpCW3T7/S3RklpAFiESyhHiGaGppP1cDaO5t1aEWSJkFlPlh25UjpWlqbi7++uxOaqXAat6bTm5QUtQfie7JjAD5+uw0v7eyFZyD0k7JJm3qV+N938V3yuRSOmmkAril98aS1uWV/GQSpe2HkUnX+xvbClZcgTBF8j4dDJNmi6joiqIC0pAclJSXhy2zHcuL4C89KS8MgLR5CX4cbmNWXYfqgVrf2jSIt3Iis9CYFQFIMjPmSnO7F2cQHGfQE0dfVi7eIytPaN4eW9zUhJikd+pgeDYxOY8Ktw2q2YlxoPi1VDTkYS4hxO7DnYjE1ryxEKRtDWPYaqhdlIiLNyN48HFbxR046M1AQEgxHmug7WdyIw7sP6qjJ4PHGxZhHuHIcYYzNu+pFFsnZEG/WOhvAAgdbxQUHET7GwLgY6eOE33DsBBFPsuKlRQolsXx0OBJGTOQSrLYr+4TSMBz3QjHuyU6frHH3lK5n0ZOxBxHIkWDeD0D+rD2ueKMCXrLyqkmQ8SJYWu4cxM+ySptu5QcuU09Bwntpq5mLz9pY0nXOz9c72GNQ/MoYnVDz6SjN+9HQdQqqN+4xAmL3rS3r6uS9fegsIWFIkHYl2Bb/40jrccqUALSvPwwsvfReWPHBHmnyGBF8gzM9JMgWrVYbTbsfgqA8elxMOqxWDY344bDKT515fhL9vgQSHwwaVXQEVrngbklwOttZCkQjc8Q6EIiqGRoM8cOIcAoDCEeKCgDi7BXabBTabBQ6bFQMjPiQnxgOainBEgyvOBpni7pCgqsBEIAybVeb70WfBsAI1SiS+A7KViHExOQXzQ/8mXYUY9CZoXbjpztJdxrzpGQ3icz/chddqCbRMHuvCVxSmM00eQwnH0g0xCVlyAg0Oq8IEckS18dNbrWHMz+rD7Vc0wBWv4KXD5TjalIdQyMmAabNGYJUVRBQ7NM3KkT8mO1maYr7zVKmECZLvfD/hRRlQr5F7mIQH716O61flTcvK4nF0DvdQjDhyd+ktDBvVkFkIbYeQxojfyQcQ4EZvdS7Jh2lhh1Vgx9FefOeJGpzuDkGyyCJ4MWtCkUuf2n/dZ5BVqyHRpuOnX1mN29bNF0ueue5c4OUvED00152p/MJUv5+FWULnQuY1h9mJUZs07+hMIjqnTlkR/BdRLoq2CRZOrKzM0ZjkCY9KEYpmUSsTpUYo34hAmHE5ETIV5qUYutQwJAcgSdhUe8WwK3ThzJnn82/mIn0RaH/WdjVByxtk9/C1GgItywXHn3hm+q/KLhj5+/TewnERhLrdEkJW4jCK5o3CH7KgrTcDo34P646qyzvxuQ/Uwh2v4FfbK7CrtgjhsAs2awAV83qRluRD20AquobSEYnEGdEy1UAqWiCodQkcxL3ExD8baE3yP9TWK8qS8I27Zge0xN3N5VK0IbUP/9XUWBkavLfEIYQo8JzPL1pZRkPXBH78zEk8+0Y7ZJtduIcX7Km5L8xEC1AfaAxaEn76lVW43QAtgSUXsbiffzce4WlOTmyx4lOnCw5DYpFnRNPhIGCSaW0kcaUI8zN2MR5R3FGshfxIHJKnvxmCUgNip0IkhZ9ZoKpqvBKSWU9DV9hHRGoLXRg3gKnPp5Apka2qBplEj4ZPxMORAUUAK/1X0cFWmU0CNPpeDFiF5v/CTXeW7psGaLE9oVugUsjdkBSokg6ZXDpdgkZEsa7B4/Bh8/IzuPXKZnSNxOEPOyvQ0DEPYcWO/PQRVJW1wWlTUXMmG8196YiqFsxLGcHdVzWgqqwfrx4vwJ8OzMfgaKIg7fm6tFCQ9UU9KgDToPUvHrTI0qqaeUvLRB5+Pra5FMPKM60ic5GjPhcKZt3g987t5BlOt2zB8ISCx3a04MfPn8BEmMbWzAYtZmJy/7VeYxK0gJ9+pXqGQYtdFUPRblhTpPJ+81gjFhTnQpeseO1YCwZGxpg8v3bdIkQiUdQ19WBDZTHa+wYRiKho7xvF6iUlrFw/cKITK8tzWJfTPzqOiuJcvsG+Y82oaxmGqkhYXJiGykW5OHC6GwODXrgdTlyxsgje8QCOnupCJBxFapILRbnJSIyzYtSvIKqrKM/LRG1DD870DsNqs2Ht0gJYoOHI6V6sW1YIu9WKPQebUFSYhmFvGD29A6heWIC2vhGc6ffCF4igIj8dVy4t4OubFtpFD55pgpawRoWzasIw4bgmka0lQvFWqw83rWzCvdc1o7E7Do9uX4jmnlwouh12WwhOWwCyDETDDoSjLii6jpyUAXz0qnqsW9iP7Udz8cybCzE8nizcLb4fkfjkvNO/KeJI/zZWlYu1tGYVtEwXUQAT69FkIBzV0T8S4HbJTnXDYqWHJitMuP4XOmgxj0QlvFrTg+8+dRzH2wKwWSiAMZs5Cxd6qv8+n8dAy67jZ1+edA9nyNIyDBRdA6Vt0ABXNA2///M+VC8rQ+fgOLy+EEqyk9DeO4K4OAeKczKw82Aj7rt5JY6ebsNYIIIxfwTZaW6kJiXh508dxMeuWwL/+DicLgdWLS6AVdbROziOlw+0Iazo2LyyAC3dA4jKFh6Uff3jzGWNB4IIazIKMhLhclnhHRtHz8AoVM2GJeXZmPCF4fUFkZXmxuCoH7qqwmqTsOtoFzZWl0OJKjh4rB3F+UmwWe0cmVxckIYxXwjHzwyirW8Im5YVYWFhOpwOQdBe0jEN0BIwRRE54ZoJy0tMHnYQWQCpwWZRkJ86jPz0QUxEbGjpy8KYzy00RpJw9WjCWsiCZMW6jERHAIUZ/UhLGkfvqAetA5kIRuKN+wmrlFx04RqRVfeWmMQ7Xl2Am2DzTfeQOa1ZkTwY/jq3qQFYsGAsqGDviR5eGFdVZGHD0kI42cMVMg8j7+Ac3Sb6UzjANpzqnsD/e7oGz77eBdnmNM6ZcxIvacxP48uza2kZ+WCcs2Xk80U1FY+9dBClhTlo7xnAmqUlKMlKxtBYAI/8+QhuuGIR9hxqwWduXYHDp9vg9YWRm52OPUdaOf3m6e112LSqHN7hcSxfmI0lxZmwWSj30IqX9rcgqqq4rqoIDz93AFuuXIDinGR09HtR19iFrgEvXImJKM5yw+NycErGtv3NWL8kH5tXl+GZV2qxdlkh5hekY2TMj4P17RgYHUNEcsDn1xDwh+BJsCI3041wUIfbE4eV87NZu1XfPoTTHX24enkx0pJcl809NCcRO9Yx4p3y46LIdAcRjZKQ1wlJtsMqkwunstutwAZdtQrbgEDLcJkFlyf4OivZThYSbZKPboWikhOoIDE+zFkNEyEHu4cWRiK6v8lXXgKndfdyXDdboGWwbGT+aZKMwXEF2/Z34o87TyHRZcXn71iBtQszoUajZJbCTsGXGFlw7tlE41mWrRiciODRbafx8AuNGAmAKYW5Y/ZbYHY5LSKrOdJExJnOHHtU1/DotgMozclCa/cANlVVID8jERMRFT/9wxv4wPrF2HWgGX/zwSocrm/DuD+ElUtL8KMnDyI/y42EOAu8QR0hXwS3bihjK01m8aWMvxxogqpquHplMX70xJv46A2VLH/oGvTicGMnOnu9SHC5kZcZj+R4B7pHQti6rxlrK/Jw+1Xz8cRLh3HN2vkon5fK1tO+E+3oGRhEZnY6hkfCkOkdrAqKc1KR4fbgZFs/LFYJ65YUomfAj8aOfly1vAjpSa7p9dw0LS2hYDdAS6PJoyMrbRibK1uha1EcOVOAxp50BMOk+TIjapM2g0mfk7hUKLuFSl7k00mQNXKbZFitUeTnDGHN/C5YdB1Hm+ahsTcVoShdd5LHO5etcTZL6xsz4B6SIl5Vp+YeTlGjsXgWCCkSR/x++Xwdu/EfvLocm5bnId6hM8BTsmp5bgoF0zlCSuk51A6csj6Fm2c1P0O6BSFVx85jffjBk3WobR2DzUouomjNtx5Tgj/GB2bMxlT8CQtP5CgIltWMhhH3NtmiJt3CnG/sNuJqk5+JJ+A+5OuQ7k4wy+Y5sUDbFP6Gg2FGDiXPWyPAxS7zW4SzRi6sIfGgPEAhjWGWWRwGLURWP7eYEdGOcY2xFxD3EbyxzNY6B0bOo3ubVdCKrbuxTtcx7A/j4adfx53XV+FEcw9CYQ3zi7PR2jUMi6xhQXE2ntxWiy0bKnDoRDtKs5OxbnkxHn7xGHp7x/DAB1fise3HkWC34xM3VSLV7TAIdUoRamTQunZVCbbvb0I4qqEwPx29fcOQbRJGvH4O3edkupHksmBiwo8zfWOQYUVRdiKCoTD8EQUleRkYGfUjqkShKgG4XPEoyMqAzSaj9nQbkt2ktE/GqfZhTAR9uH5VKfpHg2hs68emFcWcnzitY5qgJQajaG2LKsFiUbGs7Aw+d/NRZHhCeOyVxXj5SDnGAm4DtEy6/HwRL12Q7WRxqWIy2WxhrK1owWc+cBzx9ih+/ZcleLWmHMFwnBGkOJdYwGyNyXSh2XYPY/FqErJCxvC4gke2NeCNul5OHVtRkYHa070YnQigrDAJ0WAEVyzOQ6rHCn9YQzBKERYV8U4LXA6ryGszIss0q2Q2ay2o75rAD586jj/v74EuEb9nqChi2joB/gx0NBGNKCNPb6N9hVxCYykK9SHZe+yuy5TyZOoohAEgFhXRnibeCMAyXFeDUxRLCNEyBmhxK0xN6jZhS3zP1M7pZIlLFKSyQJLI7pSZMhBSFRGB52g+SUYMYCE+k4XDxoJIY0a1yLByfIPcbgItejfBLUq6CI4Y5VuMNqN3tgiPjOBbE5b72Y5ZBS2BquJBNY7WSRgcDWBfbRuuWzsf/cMTqG8dgsPpRDQcwvL5WbDH2bHveAesdjvGfAFUlWSiMDsZNa0D6Oj2YsuaEuw61gZ3nB3VC+bBahOpJ/QiJ1tHOCl6fn4qhiaCqGnsBWw2yKqKonlJ8AUj6BuNwm63IjFOhssmooHEgwVCEeSmedDYNcKdpugq8tPdsEkUdQLyM9O4hEpT1yBBAwJRYHQijNQkBxbMS8GoL4yB0QnMz0tDQpx9WphlyJ7Qc8mSB7G+i3FAVq2K8vxeXL/0NHJTFbx0oAAHm/MQVuJjuiSKyMZG/lmeVkwB4VbxBKXBZolgYU4PblzVCKcjgpcPl6GmtRBRxTkZ1j3vm78TtMjSmj33ULwDcYuDo2FsP9wOwqJrV5WhrmkQj750HHmZHtxwRTFaWgewsDgDKxZm4GB9Fw7X9yPJHYectETMS47HguJkWC0U2RbXJB5Pkm0YnAjjtzsa8Z8vtGDYp3CppElUEQhmWjfkbrscgCvOiomABl+IaA1hSVksCpKcQmOYkOBCYU4SjjcPoZsqlXCwg5OfGBzYSTdq/BCgmP0kkUVMkW3qW5Mq4CanMUEWs2lpCWuOyi8JLlTlZ85MsWNlOXlAAZxsHobFLiFKUXRdBCnIEiQgImARbUCWkYi9WyjVzZAsseSFkx+sVFSFA2hCnqQYFpkIWhAoCqmTjccsiwUYiVXxbOcYS7MLWnxXQ7RHrgfJG0JRjggmeRwsGSA3LKKQ6FFGsjsOFK73ByPwBRVYLBJSEhwctQtFSQga4eTnCfpMlhBPDKohNaB2DIZU0EpBJDi9O5H8wbCGOKsFCS47VFXHRITElYBTAotYqe4WXYPyIZ0OGf6AgmBIBwWDPC67URJGg91KlXuAUJTO13g11jSdha3xNguiCvFIKhx2CyyyseJeKnRN29IyzHNuC50zDjyuEJKd43A5VPSPueANxkPXbLGsUrGKidXybIeodyZBlQ0VmFFayO0MIC1hHBZJx5DPjbFgPFTdJgS3FEGMaVXeedXZcg/PmXvIVoqwQkl8POANI6pb0DkQwCMvncTAsA8f37IQ1QuysP3NFtgdVtxxXQWON/Zi2/4WJHniYbPYORvgulW5WFSUCFUxC1kKMj6i6thV24OHHq/DiQ4/LFYCAhGNFNkS9G+h97NLKhYWJmDN0hw0tI7hjZo+jvCS1jAn1YpNyzIhyxZMBKNYvzwfT2w7hcNNowDEJDdT4ahvaJ4I7KABLCLHwkXXOFdVLGBiwRGcsuhrAnBxHaGmo9+ojJNV0lFZ5MYnb1mE14704clXTsHpcECVrMJNNoYJgzUvZgxbLK0RNpiwxuh+TAUZ9ydwZUpCV5lSoPc1lZNssTJqWjj6TW6mQPhJWumclhY0JNpnQfIw6R6ammShhCez17SOeJVgdbLQZtEL83oxRShmUCsxf1v42IYfL7on9m6mmcuvLhz7KQqaSbW4ELCbPr+5IhqiUrapDb/cvPKkVEtovbjzJldRM/lYKK2Nky8baJmKb2M9Jo0WvwCtoKqQPvDgNnwNNuunuhNnBxgWqjK3TANOuJISl2AxXSXBo4kpQgN4Ush79sF2FnHpDHBa50uYJimocHMtGAsAe08M4I+vnkbH4AS2rCnEhzeVwWGT8PKbrejun8C9WxYjKcGOw6e60dY/ho7+AHpGArh5bTFuW1fAk48qbwjeiXI2LTjVOY7vP1mLlw/3I6pZIPH9hJDVdJuEnaRgQZEHd19fgZGxCPNrXj+53RZUL0jEx66pQF3LEPpHfLhtQxn+8/k67GsYofKXkCwqLBIlhVvYGolRUbqV72eRFFC30IJMLgHl57GfwwUy6U86dJXtKw4YkEtH847nh6wzaK0oSsTnP7IcfznQjd+8VAenwwVNk2CziH5TVAFefC2OTBMQigKa1MYsL1YlWGmho0oMGoEUjUUyIlSQUaZShNoSYW8lQhakJHP6jUlxmS7h+aQnsyx5iGGqoUanRotA1/sZ38WDCv05q7dj5JsBCEbqiajBJMLRYvWaJPrMtzU/F8TxFB+cG1hcm5HcWBfEtDZKvsQS6kzLkL5mFsIzyIMY0Wn8fUr43tALGD59IiQpCZAMv/1SgGu6lpax+tFrkMLdaY2wdRBWaICTsJYWCWEBmBW0+LHOp0kyLCZB4NKAEyBHbgYBtkWOwGZVoWiyKNHCi84kV/beg5YpaSZXScZYUMKuml62IEbGQ7i2ugAfWF/MQDs6HkLnYAD76zpx+4YyXLU0ByPjAfSOBtAxGEBD+xCKM5Nww6oC2K20yAr3iN0iSTJyERvxi60NGPULIBMRWOJvhNSYrR1NQ0aKDfdeW4aSnET82x9r0NDpR1KCDTevzeHabY++VIf4OBs+vKkC//l8DQ43jyEj1YOCTAecVhX+gIbmngBGJiKw2azISIlDQaYTTquGCZ+Gph4/vH6FebisZAc0KYo4pw3ZyU74fCpOd49j1BdlQbTTKqEoy43cNAdUJYp0j4OTj1860IPfvExpXfHIT4vn69NiNTCioLHPByWqIj05DqkeOwKBIPLSPGjqHsPAeBiFmR4OdFkkDYOjUTR2exHRZGSl2uFxOtlbKsxxUswZLX0BtA8EoakUgyYxOHFa5EqK4N25arrNquRBVOIUaCuQk362Qwn9JyQMGdUEBKjQSm5manOJFEMOLwrVGZaVkYYjolxmrS7DAoiRkWRyCiuLVhv6yaYnW1xioLHShu9hKOPpXEY68RlHiHiSGlETI9dODFVDUW2UXSbzmN+Mztfs0K1XQbZvFsB1qcc0QUuQsxw/hNMeQEXBABLj/egZTkLnUCqCYZdBhgqQ5jLVMSP97O5hLJErNkFFW9B9bNYoijKGkJ8xihGfE2292RgLJHB2w9RI1ztff3Y4LbMI4FtL0xjAQkCuWrC3fhAPbz3OnOrNV5bi1vXFDDjbD7QyTZCbnYKte06hcn4GPrKpFE4j2jURiqKzf5wzMkpyU0AFdknTFTPAJcpXlbHzeC+++dhhNHUFIUl2QSIbkTgxliWmE+KcOm6qysaNawvxxM4WvHKkB0WZ8bjr+lLEO+Pw86ePcJCAotn/sbUW9R1+rFyYgWVFHsiahiR3PJo6J/Dc62c4fWjVolQsK/Rw0CDFnYDTHRN4dk8LUpPj8MH1RUhNtKJ/1I9UjxOJrngcbRrEH3e1sDmwdlEGNlcXIEwBqHAUuelxKJ+Xgse2NePxVxqxvDwdN60tQFQhQ4OePQ5v1PbhUEMvrliSgw9cWYTW7kHIkg0vv9kGi9WCW9aVIKKE+P3dDhf21HTi9RO92Lwml6vU9gz7YLUD2QnxCCrAoy81oL7HDwdr/Gzs2hL3NpULfPs4ErwtuYezksYjXAvh6YkSu5J+HOrEfZDRYTyL8IGJyGNwM2uwM9oKd9EMn5pOpgjHGjXrOOVHEzXgzYCIMXUoAsEWmOFfMgwRYWjUgRehVRFjjZXLZSq/AVwAACAASURBVA6CQEv44rH7G06QUJibLpGRJ23489Cs0O33QXZ+BZKcc6mQFbMgL5WIZ1yhNtR1ZCUO4s6r6rC8pB+v1+Xiz4cr0D+WZohMiXMi6LYI4/B8EGNEbsS7CvNfkK8aPM4JbK5swo3VZ9DS78Ezry9CY282FOLMzqtQM8Pysy8uFaQw7w6A4YkIWw7Pvd6EG9YU474ti5HocuAv+1rxysEWbKouRGV5Nh5/+Thc8VZ89pYlyHA5oBIHo2vMudK7O21WkRdvcC6mXU7k+6kuH37wxzps298DRSdimQebGAOmJSwUvKgs9OATWyrQ3DeBx/58CosKknDvBxbi9doePLuzCVuqC3DLVWV4eGsdas+MIjvNgVSXjDhZxpXL5qEoLw0//MNRtA2GkJPuRGq8BU5ZwvrlOSguyMBDjx6ARbbiix9ciuTEODz+lxPwhaLYUJmLsvw0PPTofi4m8De3L2Vu+IXdZxDSdWyqzMTm1SX492fr8MKbZ/C5Dy+D2yFj6+5mdimvrc5HfJwTv3qxFmsW5OB/3lmFra+fwmvHujEwFsKdG+cj3gq8sLeZpQvXrCpCmicOP3ryCDavycd9Ny3D73acwKFTw1gwLxl3XDMfz73WjEd3njGikQK0xJQ/9+icXSLeiB6KAnMiiiDptVAmPgFZ6jImzmTodqq3IpKbJzkj0yU0/iqiKcZmFuyWGL/H9CQ8UIywqkE4mhyDSDkxiUthlYkmIrCy8ARltI9pS6bij4mMBh/G1iP57ILgh+N+WB1fhSRdPtCKoR2BVtIg7lh3EhuXDWHb4Uw8t68CQ77UmD5LFKOhSK7QH53zMIlbXtWojyiiI1zzBOc4rl3WjA9e2Y7mXjd+v6scTf1Z0CASh899zI6ldTZOSwA5jQELuod8ePhPx9HYPYYvfrgKVeUZeONEL3774glYrTq+8JFVyEqKxyN/PoGhMR++8KFKlGd7OAeVF1Ez8V4ocafI/o0GpKCPX8cTO1vxoz/WYTxsLpZmUFVwjTQ2VQ3ISbbj4zeUcPmjXz1fi2Wl6bimuhg/euooTnVM4ObVebh1Qyke/tMJHGkcREaqDUuLU5CVGI/5BYmoKMjAD/5wFPsaBpCZGodlRanISnSiPN+NRSWZeOjxQxj0hvHArUsRCCv4/u+OYCwcxcZlGfjindX45TMHEY4Cn769Ek9sr8ef3uiGbLNi09IUfOGOFXj61SbsP9GJ737xanQPTGBvTS9XZKmqSEVeTgoeemwvijMS8Znbq/CP/7EH+xsGsbg4Ff9432p09nmx70Q/82or5qehPC8J3/r1XlQUpuATN1fhC995CQ2dFKl34n/ftwp9I0F85w81CIeou6wc+eQM1vMkoF8W0CJehV0LjmR0Qw3/FpI0foFV+SzOBc8HAj5mG2PJy0KUJywuM9wcsyaMKFmMD+O06ckol2mxEaCKMsBCmsECy1hizNmnoYiUUdjWIXLvCAgsa2GxXA1JSrx8lpb53LqO+LhxlGQNoCA9gLZ+N870ZCCgkI5KuOqkbDdp9PM+IF9T5OJxWJsTsIXlabWGkJc2gtJsL8b9djR2psEb8IhI2HmQ8LJHDw3B66g/jK17z7BreOe1SzEaCOGXf6rFqdZhfPia+bhjUzmXHnp2dzOONffjvhsX44oF6Syf4UidIY6MWZEGVpHvIFwV4hIteK2uH9/87WGc6qEZOKV1TbGVsSOUy27BlrWZuH5VPl473ILivBTYLA5873dHEYEFW1bl4Lb1pfiPrXXoHQripnX5yEh2oqPXi6xUJ1aU5+KXzx9HY88EbriiEJmJ9NkoMlMcWLuwAD9++hi6hgK4/+bFGBgO4CdPH0cYEqrK3PjGvavxu5druMzQRzcvxnd+vx/7Grxw2m2oLk3AF+5Yjm0HOlDf0o9vP3A1ahq7eS8H4uniHTIUzYK/HDiDypJ0fGzLEnz+u9vR41WwcUkGvnbvctSc6kFHbwC6RUK83YKIpuGVg21YuzAdH762Evf801Z4/XYkuWR8495KJub/5fHD8AclWCQam2LXgkl++52jdHZBi/1CI0RMv5O7Jkeg6eQHm1UGL2VuE4xMloQRZqS5EhqRMb6cOWLMoK5BxvMgNon0t99XbNdlhoUFOzPVHjvbc3J8JrZ/I3sCuguS5OFV45KP6XBaxNkRhBsaHc2iwCqHYKVt0jSSldiF6CQGWrSAGNTeBR/Q1BzRgiPO0ySFrQ9Z1mCRoxz0UFQHNBIMXqB65+UGLcFjagjrEloHAvAHw3DHx+FPe1vw5K7TWDk/Bw/ctgRxFg0T/gja+gN4cV8zrl9dgNuuLILDYmGLWySjC45TAL85LoRFICxRCU09Pvz4mRN4dm8XFwOI7aBkjjkjpE9tWVnqxqduLIesK7A47Nh+oBNP7+6AM86OG6qyceuGEvz6heOwWy24/6bFeGlfI1493IXqxRn4yLWL8eTLJxFSdHz8xoX4894mvHq0C6sXpeMTW1bil8/UonPIh0/dSqAVYtCKQEZVqRsP3rsKj79UA38QuP/WZXjkpeNMvBOvt3FpOj53x0o8+eppHKnvw78+sBG7Dp7Gi/vbENGtInSlyghHorihOh93bl6IB76zHf3jGqpKPfj7e1dix5uN2HGwU0QGISOs6QhEFHx0Qx7u2LgUH/3mVoz5bEiKt+Af7q1k7+SfHj8Kf4gyZamNReBCrAtndwVmlYgXgGloSJgSEQOfFp53k6UV0/UyCS7kCay2jUkhxM4czEkYXybegfz3KYkGolFi7WLYVcKnvOB0PtcXhHJaSDgu+TrTAS3jQTi6R6V4jCgrtYWFQ+/UFmZNLvqXGRUlBfL5pBmmay4WF5EULSJiBIjk8tNOQewOcp8Kkt6c3Gdrn9kCrbMR8dyULLCkJ7bws0YVFYdODeLHz9SgfyyE/3nHCly7Yh7217ZjxBdFbmYKfr/9OMrzk/HZWxYj0Wlj7oCAmt6RIl6UykUTjbguMeZ4x0y2x8aCGv6wuw3fe6IG/giBlsmfisRyw4Agzhzz0mz41I2l2FSVi5aeCXzn0UNo7lUQZ7dic3UWbt1QjN+8QJkHMv7mlqX485uNOHJ6FFetmocNlfl4ZOtxjkZ++ualeOGN0zjWNIKrV+Vi44pi/OzJGrQP+nD/rYswOBzCvz19nKUY1WVuPPiJ1fj1i0dQ3zbOVpWmaHhxdwvCmoYNy+fh2upi/GprLUtAvnzXKqTE2/D0nkYM+SKsPxybiGJ0PIgbVxfgo1sW4oGHdqDXqyA7yYrPf7ASrjgZf9pzCsPjGqwWK4YDQfQMBnDPdUW4c9MS3P3PWzHityIpXsY/fHwFdE3Dvzx6DL6Q2Jt0ckWNEdTvGEqToKXjZ1OKAM5MlYcYaJk+qoRgREFz54jYSPUSD4pguONtyM9MhMMuzjc5FJouxJcOjQXZT/YGgvDRphSknJNkrlya4LAiMd6KVLeL69E7bQahT9NS7MyKlt4xjPvDHGE7r0kSI/6N99B02CwU2qVQsBNW2hX2Uo9pgpbY50iE2UV8kygFPwozx1j0OjzuQShC5WZIW0OCXJrQIkByLmA1iVBTDyR0dRribAFkJo3zxB2acHPVB7qmKVY9HxCeC7TerSL+rKBldIsZfeYJ51PwxKtn8J8v1aOyLB1f+9hypHhseGrnaYwHorhqRQl+v+0EC53ps+wkO6Ia7RsQxIA3CJfTiTibAKkktwU2akoDtChnUdFl7DkxiG8+egT1HUFIMmngzc1/RdCH6p7RwuZ2SLiqMgM3XVmMuuYh/PrFBkQUBxxWCasWJPMWdy++0YqIouDDV5UiwWnlKKYzzoLUJDe27m2DdyLIn8U5ZdaY0c/UZDeef60VPRwlzcf4WAR/2NWKKGQsmheHe7cswtY3TuNQ4wiuXpGDzVX58PnCGA0qsFkluOOceP1EH7YfaEP1glTcvLqEixD4wgoUVUdN8yiONQ1gdUU6rl1dhO//7hCGfCrskowVZanYsi4PETWCUEBl8XjNmUG8eXwA11Tn4JoVhfjmr/ZiNGJDglPHxzeXsxj8sZdaEIhYp1gyRLUIr+fsi59ZBHAWxKWmJWMKPsnDONM3gW/9eh8mIpcOWrTjyuKiRPyP21ew7oSWUpMc7p8I4VjjAI40DOBEhxfDviACoRBv0kr2lcVmgdNhQXKCBSWZydiwJAvrl+XC5TB3oaGChDp++NQR1DQNQIkSf2PuTvPOphOJ4FOSQTUVSfFW3LGxHBuW5iAhTiTPXtIxTdBiSYfhvLCFJUWQl9aH29Y2wSpHsedEHk525rP0gT6fWgn2fFw884dsRgkuyyaHUJbTh6tXnIFVUrGnrgD1nbmIROOMQIupSDqXWX92cem7Ba2zi0tNGZqxl6PFgs7BIH78xxPYcaQTH9+yAPfdUI6+UT9+/VI97xFw+1UVeHZ3I1q7vfjiB5dhRXkyF3tsaB3BC/taMRoE57xmJtpwwxV5yE+LEzuRG7Ieaqfmfj9++nw9ntzZBsiUzjUJWix7MPIQiZGlvNm8dBdGJsLsvrItJ2lI8dA9nOge8iMY1ZCf4UJBZjxH/Ia8QVgsVvSOhuELRVCQFo/8LBfCEZ13p6Jx3jccZgJ+XpqDt+trGwhz4neSU0Zxloev2zcehdtpwfzcBKSlOBEKqxgcCbEgdCKio2swwLowqohC6WxExIeiOtr6AugankBqgh1ZKS6c7Bzl6CoFo+yyiuJsJ3IyPXDIFoSjUXa5O/oCSEu1IyvJiYYzXoR0K6x07Yx4HjdtPUFotFmFkRIkJCLnPmaR05piD/PA16DLEmrPjODmv38Bo0Ghm+JvmZGqmBc7mRQ69dEj0QiuWpaKn3z1GpRmUfKvmKqdwwH88bVGvLy/Ha1dExjyRRE1wtUW3cJhegIgVZa59laK04Ibq7PxT5++ApnJVF5FEM50zie/tR3bD3cjHBXqYVMFJp5jcjLyOZxLRX+2QtXCyEq048G7q1jnk5TguCS8il1ewiXnHgrTieQkog6WhBBWlHTgM1tOIjslhN/8pRzba8sRCtNOQmLPOM4FM9wXM+3iLWJTI1tApChSCWcCrSCqylvx2Zsa4HIo+M3LC7CrrhQh1WlEfKgyAgGc6cC/tQlmyz08N2gZqSscLZVwumcM3/t9DepbR/DVu1bixtX5eP14Lx7eegLVFRm478aF2HG4DX/c1YTrVxXi41vmg0jzrj4/c2AvHujAgDeCJUVJ+MrHlqG6PI05PQYjw2ilel1P7m7DD56swVhQsDRmGW4x1oVty4nHdA4lLVB/kCSIfUgjqktBK17XZaFqR1TIVQyQlLnAI7mpKvPDIjdQOKp0LQ676IrgcDkBWhVyHzKRZQquWMRmHPQdY4MTETATngldQ9WFat5K8h/ZyAukWWfUTRPxMJOBos09qGY/XU9EbcWemjLr4VQKfmmULmQ8J7vZIl2HNHAEUwxarI43+eALcVoSfvaVVbEa8TPjHpqcUUzNLqPmzChuevAFeIMk3zcyE41GN0WhQkP0zoNAa9PSNPzky1ehJNvD03M8ouBnz9Xi8W2N6BikOk+UpkCrm9gUVNaoEC41mWFh0LXVMGtS/v2rG5GTFhfbcohA61PfegXbDvez8E0Aielbm51jWgvUwUaqhmZBVI8gK8mOB+9ajo9sJNCaRtL0NC0tYd8I0CJVMWUdFGf1Y31FJ7KTI3ilJhfHO3IQVR2Gvk2EI1gPy7WmRCUEUwDM8RtDL0cJudQXBFoWRFGU2Y9Nle1w2lW8diwfDZ25iEqUl0mpPjSpzqdknh1L65ziUpP4JopXktHQ7WXQOtM9xtzOmoWZeGJHIx7f3oC7rq/AA7cswqGGPnz/qWOw22346keWY3lxIpSozrzTjqPd2HmsC3ZZxxfuWIIrF2UZeTNCy0b/H1WBN+oH8N0nanC0aYL39SRIE/IcQwNorH/CpZ5cQMT+liYPJ7ZbYy6RLQ9CNwFi/HfWG5rlxoXFT3wb/R9Hed8xfcS9JmFgihKKs0XMsNPk3DMULmKSmu424+I7+aZJibfxMVMu5kNM0urG/i/8AfsHsT0dplatOH+kaBYtLVM9NPnAdDMSy9304J8wGrZwxEsE6AjR6WUNPdc5ytbS4Ny0LB0///JGAVqShFePd+HvfrobZ3rCXJBOEOAqVN45RiStUhdSA1F2OotG9QiuWT4Pv/jKVchJfRtofZtAa0CAlql2Z6vNXMdETwhRKoEWPbgFESjISrThH+5ajo+ypXX5QIsDG0ZNeAIbeqo4Zxguiw82iwp/JB6BsJPDy7wbD1WNUq1Ck8YRQSH1EJYrk4CxVdthiXKkMEwFAzUZLnsUcXYfJFlBMByPYNgtdgzitqD+pGtcmqX1bt3D8yniRdSUChpaWIz5/adqubLI1+6pRuk8D/79uRocPDWIz31wGe6+upR5o4f/3MDRuI9dU4ZP3VgBh0zJ8WCifXdtD440dOKGtUW4YsE8yGSNxHR/gmo40+/Hz56rx+9faYNkoVpjk6WwjcHD1ofdTtE4HZEoQ43hcYBLwfBiQnmeLLKmviFpjZFwLGn8HaHmIctHYvfWZtUxGqCNawkw3k2o69KdhMt5xnsAWiP4wINbMRoiQlPkq+lQkOCkjSSIuDz3oI9GFKxbkoLvfW4DijPdbIZ+/d/fwCOvNCEcIkQyt8ugKgdCC0KVG4gnIG4roAKBkIpIMIgrFqbjR3+7CdmpRrkWUIFCHZ/69g5sOzyIoCKiYTSBrVYJDhsV1zMBy1w1zeJlZGmpyPTI+MqHl+H29SVIdF0+0JocMIYWa4qsg6FEIqIUSHb7UJg1jGDEgva+VPiCLgE4hrsidpgmwBGWl90aRnHOAJITgugcTEbvSDIU1W4EKYRbIdZrM9JohIbPGaq+vAnTZroHzW6bJGHIp+FXfzmNN+u6cd9NS5GW6MSPnzqMYETDlz5ciWsqcxCKKNhd14efPX8c81IT8OA9VchLpXdWIEt2nOwYxWvHzqCyLAtrKvIg6Qo0OcpvzPyWLMPrV/Hkrlb82zMnMTShxzZImewnlTnPnIwEeMfCGBkLcXUIqgVH4CjyRAUYkjyC+oU1YWxdWbgCCblhFIUkZ4s0VqW5iUzuH2kZRkQhEes0AkGXE3nexb1mVfIw1SA1xAnMaZmgJVIiJChaGB/aUIKiDJdZs/Gsr6QqKkqy43HLhhKku528Xf1tX38Be5tHAMUm8v9UBQvyPbh2VR5KchKYbKSsdIpk+KM6vAEF/QNjSEmQcP/NFD1yGhbGVNASlhYTrKqOhUUerFmQCQ/lKMQcV7PEhxBhUqKy2ynh6hW5WFqSxqHrSz6m6R6a5UEEJyKCE4bnIdxiqPA4Q9i0pB03rTmFPq8Lz76+AKe6MhFVSF+lwhMXhCyr8IdciGo2djXmpY7iQ+tPYHHBEN44XohtR0rRO+4xKlwIztI05IWVZv7l7G8+W9HDc1V5mHSAiOfReX+AHUd6sO1AGzauKIDTYccP/nAQmclx+OpHKlFVls6RvYGxKB7b0YgD9T24+9oKbF6Vy1ZRICxhb2039p9sx3XVhVi7IFcUuTPqRLGbLumIKBL2nhjG956qxYHGMdgsYpu12KGrSHXbUF6YiBFviDdzcThkDHqjGJlQkRgfB5eTLOQIkuIdXKrGIttgk4lr0pGYQPXcFHgnVCS7bVxbLifDxdHwY03DiESBnmHyPC492HXJY/Y9OGEy93AWJA/nAy1vkMRqQlsVigbw+D/eiA0LMoSxdI5QJ9lkdquEBKeNy2WMhSVs+crTONEVFMnKlEoTDeHv7lqG+29ahKzkOFhk0s6LyUQJvZSaMTpGkcUg8jKSuBqpqd56u6VF/aFGI7hzUz6++KHlvFM11yN6S1UIYzAKfhMupxVOO+l5pjFgpg1aosmEyFGQvGb5HlFGR4fLHsTN1afw0U11aO9PxG9fqcSJ9hzWcKW7J7Byfifi7GHUnMlF+0A6ooqMwqx+3HVVLapKB7GrpgDP7V2ILm8Sr/wiqjgpGTEIwPMO4csLWkRwi+wJ4XpJkC0W1LWMsEJ7YUkWAhHgW48fQEmeB3//kWVYWZIGlSwYWPDmySH8Yutx3kD4lnVUjdaJ9oEAXjnUjmAwgM99cCnWL8qBpBFoicqcIp2MVjsrzvSG8JNna/Dkni4ooLFuHNRPmoqsRCsqyxLhD0WRlSqif4cbh9E7EkVxthuLC93o7vdicVkmOvsnoETBUUXaRJiqM9DmIwOjQWQmxbP+LKxGMS8tgWuG1XeM41TbxF8vaJn7HlI9rS/P8BZiPAeNzVjFfBSc1s3EaQVJEiAk+8GwDy997zZsXJwFK+/0fL6DIh5ik9YJBq1ncLLTx4psKg6rKGH8r4+vwKe3LEBGYpyo9hCrcSXAy7QJRFUAupgwpWnbrE/FOC3hHiqRCD6+pQD/cFc18tLdIlAnHCrjIc0V1LiqufnsdFa5aYKWIIFNoDKSv43KAlzHiauzRFGUNYDFeb0Y8ztxoj0Xw75E2GQVK8s78Ynra+GOi+L3r83Ha3XFmPDHwxPvw4LcHmSnBNHan4im7gwEI7Q1mjkFzeqSgmDhFjj3XqdGWxs8jLlZ66zV06IuIiLbAC2SvcgyuodEtdzcrFQ0dfvwz789iJzMBHztzqXYsCgTUS3CC1PnYBg/2VqP5/acweK8ZFQUJMIfAVq6RzEv2YLP3LwYVRXZDFqCNTVKHVGOpmyF16fhyV1N+OnzDegZ02ChvTeNoUJWeUG6HRuWZ2JgxM+brDgtNhxrGcHJtjEU57hww6pcDAxPoLwoFYFAFD2D40hMcHI11YGREJeW0ZQwEhxxONM/JgoVLs/FSCCMR7c3oWeIw5LvgR00+7d8DzgtAVojQYo40ZZVKsJhH7Z+9zZsWpoFock8V/TA4Lt4ckuIahLu+D8v4I0TI/w7szEaZdG7cc91pbhicQ6Kst1sPptVcM00sMn4h6leN91Dg4iPCkBVolHcszkf37i7CvnpHgFaRuUDE/zMqIwpxGTV/XTGi1H4sNcbxAM/2IVdtbTDtBjsZuzybENCNAfxH2IDWs5CMDYZiIlDZVIoq7DSJg4yCXGpkqsd0CJYUtyOD69vgMuu4/n9pTjQlI9Q2AWrVWOdF4XUKbeONnDVNOo3EewwvHthx8a8n/NlH/IqJiBf17GyNBnfuGsZrluVP63moutomoazbWxhxO6NeNlkFmlQUeAPU70pBw7UD+Gbjx1DRFPxtx9ajDvWF0HVSIYpYcyv4FfbTuPXLzVg3eIcVs6nJrrgD0S4BPfiklRkZbiZiGfZg1HmjSgK6isqh/Nm/SAe+v1RHGwag4Uq3xqCZQKtvHQb1i9LR3uPjzflWFSUhPGAjGd3tyA5yYmbVuVyhYaevlGU5KWgvX8M/YNBLC1JR3vfOHrHqZwLiZmTUN89gpR4O9YvyoAvomJfwxCOnBplIP1rPKaC1ixIHoyl1/DoTUvrAw/+Cd4g6aeEiluNBvDNz67DipJk4R6e4yCSMjnBitK8RMTbqGaRhO88cQA/f/Y0vGGuMC327oOGrGQbqhZk4opFGVhQkIKSeUlI89jhtNHENnc9Me0/gTARsrQeegXbDw2wkI6fXlFxbVUGPnZ9GTITac8/UaDfjNgZGgL+G5WHLsxMRFZyPKzkl17iQXwKrfK93hCD1k4DtMQWXecvyhATgp4jZZmTu80shFjeJ+mqFCQnjCM7ZRh2i4ye0RQMTbgMItcIqZtaI0E3v83CvLiXNK1TU7VPoLWiNAXfuKsS11flXvoekcZtCbTOV7lUfG2STxIVG4jjklDfNoH/98xJ7KvvwUevLsUDty5GSgKVpNYQDKt46rUW7K7pwmdvX46VpSmwUnBUJZ6TXE2dw3wE0aKmmgBrs8SRRbLhTF8QP3y6Fs/u7eA0GlYj0eYNUJHqkbCowA2vT0WcQ+LigON+Ga/X9MDmsGNZYRIK5iXh6MkuVBSmgup6nT4zgjWLcnj3oB7vBPx+ID3Zja4RP1wWGZlJNgQVFYlJHuw63A1lsuzXxXXS++Rb74mlZYKWqFdFWBPFgtxE3otuypL9jiakOu4rylLw1Y9WYl6qmwdeTcsgvvbTN3DwjF9EUyj/zhimFDUklXpprhurF2ZiRWkaFhenYV6qi6OVZuTLdBgj0HHfQzuw49AggxY7PJqO9CQ7stOoOqTYWkoMTC4uG1tiafVMSrDi3s0VuG5FHlt3l3qYU6uPLa2d2FU7BJVkHPzBFCL3Ui98zu+LFuDdX8xa/jGRIr2d+b+ZuqFRYNHYbWZFaSoevFuA1jQyNfmhzg1a535mViTJwHgAeGZPG375Qi0yk134m5uX4JoVOYiz6qxE33GE9socx/03LxGyB8F3GFkYhjjUtKrNIpdG3WAqKe4NqHjytTP48XMNGPASmS4Any5D5Y0prkNcmMNhgWzVMeFTEYqIzS4opcbukBAMRnmPAxqL/ojGm2K442hPAgW+EAlLZUQ10tAZUXJNgdNhxXhQFB38azwYtLhG/CwUAXwrEW9yWiJ6OBYUeVm82wsTx+Te6FAtBAZmPfO3Nnk4rGJjZTp+/qX1KM6mssY6ogrw+Kun8O9/qkdzVwARroNF1SQMPo3L4WhwSBoKM91YvTiL87rWVKQiNz2Bi5uxkkGXqBA0PvXQDra0KHooCv4ZIgxyA3iTBCHqM/YOEBuk0nNrOtKSbDwJP8bi0ktXxJsua683gM9/33QPqVYXfTJF4TcjI1G8mzgmdVliSpnq3un4uOd6OEHcm/vpUZ15sl6+fvcyXL9KgNZ0fOrpgJb5zsRlEq/1yF/qsfNoN5aUpOCzH1jIbisNo6NNw+gcnMCmFXlIjKdsCisvWKz6Y2GhKfA00vCN3WXM2vrkQO8/OYR/frQGx1t9IMwSUEdtLzRtvL0Y/Yztzi0Sh+keLI6mShW88YMpbybXLQAAEsNJREFUBFZ5mzg+h2q3s1qeBjsp0sVYFxbfTPbdjAy4GbvIZZc81JwZwS2siCerKgqFQYuU1DqsugWKHDU4k3e6V9FIFJuWpuInX9rA4lLSsVhghTcQwTOvncaze9pwsn0cwz5KBjYUwkzCk3XEdXdZs1U6z40PrMnGnZvKUZabwqsa4QKV2//UQ9uxjSwtBi1jy3euqmPU+TEq/lhYmKmJomX0RQVIJ9C6axk+srFkmqAlALJn1I/Pfe817KoZ5kiW2KbpvEbotAeEWYAnRtoaVTZnZ8jT3USmAhHYVeQe3lOJzdV5bwtuXPzrTAe0WJogOpfrlze0T+DJnU042tiLNYsy8ckbFyI/zYXOfj/21fciGI2iJC8V+aketnLIAoqjff1kCYoRgDBlJ2Y8VWyLKKG1N4gf/rEOz+/tRoTxSpT4FlosI23F0LmJKhpmgRaxX6DYMERYFrx4EZCptKibQmwRveTddWKbl5jgSPpoc6OVi2/T/+rfFKClItFGCdOrcfu6+eKRp2yGc753kPR3FuaOff9c0UNhaRl8FuUm0apBvh1tWWWo2E2XberNSc9y9bJ0TuMpzfaIlAXOAaQt2qM4dLofOw63Y3/9MCdpjvnCiPC+lyT6A6KG9aVHNaS4ZNx1dRH+5talKMxywypJCOvA/d/ZzuLSUMQoDcw5XGKTJrZMjOQxQcaLjSuZ5VJ1ZCTaeBJ+9N2C1lgA//DzN7Hv5DDnCYqsgdkYSgZvF3POphDqk8z6DN3YLEJIlAD1roJlhSn4woeWYuOy7HfFaZ2diD/3Y5sMIdfJkmWomg2dfX4ubtfaO4prVxXg6spcphv2n+7n0i+Uc5iR5EF+hhsleUlYVZqC7CQng5ZwGWnSkIVPv4j9/Mi0ot3Qn+FcxDoMBGjRFHsMxEqHG5EdsydEMUsBbizWYUt/qqJeCJsF8S/ASpxgRgNM2uPsWQkz1Jnv6WWYUTJrxM+K5MHgYkzKm3IPKXpIRDx3HT2BqqEoKx7xceTkn9u0pV1AqsuT8eDHq5CX5hIiSq5fLuY0pdr0eQNo6BzDgZNdqGkc4az03kE/fBEJYY78iU0qKdUhK0nH1+5ajnuuKWMOitzD+033MGoGMXXeLSU1yQ67RaS+cMoKr5gi1C1AXkVKghX331SBLavyuYTOpR4m/hMAb9/fho4Bv9hx1wAtU+9+qdc9j8NmrFBGdNIsfm8A5MwyIiZpbRLWOrJT4rF2UQ7vCCO8mUtH5ulYWuZLi70CRMoLTfWh8QhOnBlmAcOK8nS44xwYD6s4VN+Hp3c14VDTMMIRDZXlqfj8bQuxupzEqFNT6g13z9iFR7CFEg40DOH//uYoamlfRLN0c6x4pBkUEgGCSbeOrDCRSCwsMDomvY/JvQUN3pH0YTwQhXU2OxzoTI28d3cdAdUqEu0yfvqVVZfL0iLQEkXSeFOxaBj/99OrsaQoxSjSd/bpQsRimseBBUVJcNnN3HCxcSSDF7uERM6S5RVGjzfCmpzXj7ThjQYCMD+iUUF+8i50kRBuu3IevvWZNbz1EeHU/d/egR2HBxGIiv3iNEXBphWZ+NA1ZcjwxIv95Hiwm7v+GINGpw1nJZTkeJCTSpt8TiN6SEOTMu8hIRyl/EmRaGuq23lMvrv+fsfZprbKoPViVt1M38e8sckFcvvJMhzkZsVkLpcPtGLRXzOybYBXKAqEo1SMT+IIMEESCW0bu33YcbQdh08NIC3Rjns3l2BlaQYn6AubR/SbqFgiAJjXGhlcnuUnz53EU691QOUKsGaeoSEPMXeDjlU9mcp9GXahWUTW+GlW0mA+K7YPo5H0bCRmz/BQ+S9zuVmNHsaW8bdJHoSlRUS8DIumIRzx40/fuxVXL8lk2cA5DyN6I3RBxoaVUAwtE1lAhpk+RSfFxep8Ebz4ZisefqaG63crvKuvBOLIqstd+Pb/WIPq8hzoFhmf/jYR8UMIUEVBosGiEXzi+gL8/T2rkJ/mFqA6xWObpLInn/rSp15s7b9kbue/LmdxIZ/2Qp9f3ByZvqX1TrtOYI3RucJsMeQRoiSML6JzMcBIOITMZKfBWwoL6Z0+vCH4BS2gOp7b245/fewoxoPkQgqgIQA3K/u+9W1FIETolN8OWlM2fTAile/UNZrPdHFt+H771qwS8WcDLXIPbyHQClAGstiqixTxL3//Nly1JIvJzfPaE8YGr2aqT1iJIBDSWCxop0qkU1ybSfCQMORXuRoEEaJUNZW+F1EVLCm04dufXosNS/JBS/6nv006rUH4p4DWfdcX4MF7ViEvTSRpvxcHgVM0GoWiiHpFVisVUhP5jZfrmcxn4IirTC62wj+5/IrRLvQdqrpAYGK32/mz2TzOLS6d+btOdr1AlIu1RimYsv/0MP7pkUOobfUx18X1681yzDP/qH/VV5wk4knycFnTeCgfy3CFwn48+S+bsbY8gzPizz0YREnjhHg7E5q0CDX3eLG7pgNleenIT3fBHe9AvNMGylcWW3NLCISiaOr2458fPYLdx/uF/0hF9xUFVfNd+M5n16J6fjavgJ9+6BX8hUrTUJ1dtrSiIND6umFpxQIElxm7wuEwTp06Ba/XC6fTifz8fKSnp8eA63KM0mAwiNbWViQlJcHtdqO3txculwsZGRmw2QSHp6oqOjs7Qd+dN28ePB7PrD7au7G0ZvXB3nJxCe1DIfzshQY8vq0FuiyoEcFhmTzU5Xua9/udJhOmZ6HcsnAAzLiImO4kebjZLE1jhNcVNYxP3lCO8hyR23cu0FJUFQXp8bi2qgjJCU7u8D1UT+vHu5Cc4sHC/GSU5qaiKCcJKYlW5kr8QR3tPaN49XA3dtcOYzQQ5URaAi0lEsUH1ubiXz9bjeJsD5db/tRDr2LbkX4ESf9guIcmaJGlNa1E6BkYJSMjI/jlL38Jn8+H4uJiLF++HFlZWUhMTEQwFIzlAxJYkIVDIOL3+9kaou+QRUT/JvBzOBwMPGS5jY2NsTVE4EIWEl0/ISGBvzM+Ph47n8BpYGAAzz77LCoqKlBYWIg9e/YwcC5dutRIJNcRHx/P4ErnLly4kP8dCoUY5Oge9BwzebwXoCWS5i/WzhLOG7mWz77ZhW89epgLYFIQh13D89RCn8l2+mu6lkjuMMWll8HSMqOHI1xPi1Yccnc0UM08kfpi7GByllaOhhWsX5yO735+PQtFycfbU9eF+7+1E71eUg7LHOlL8jjgclpYzBeJ6BgeC2NgLCJIUC41SyaBjiQn8Ld3LsNnblwAT4KNy8t86ts78fKRfoQZtCQo0XDM0mLQMiNcl9nSIsD47ne/y4CyevVqJCcno6OjgwGkubmZQYqsnPb2dhQWFMJqs6K7u4dBaMGCCsTFxaGxsZHBhK6xZs0aDA0No77+JFtuixYtQn9/P9rbO7By5Qr+W21tLZ9fVVXFIDk6OopHHnkEy5YtQ3n5fLz88suIj49jYKLPCCDnz5/P4EeAmJmZia6uLvT19fFzrl27FikpKTM6fy6nezjdB6ehougSDjWO4qHfHcGBU14uDmgIaaZ72f+2580qEf9WS0uQiiZojYYsoPrtzA0Yux2zyDgmSnrnShYJR7GpMhU/+8omFpfSirebQOuh3RgcF7oUGsSkTucgsVENglZ3SqswRBasfXJIKq5enoH//cnVWJiXzEJAOo8srZeP9E0BrQiD1nvNaQ0ODjJoEYgQgBAgEKgQEBw5cgROZxxCwSDGx8YZZOrr65GekYFwJAyy0sjSGR+fQE5ONpqbW1BcXISurm4uk0JWVVpaGgMPAd+VV65DfX0DOjs7uD0XLFiALVu2cPv+9re/ZQuqtLQcr776KltO5CampCQbHJfElhuBKFlYBJJ0DQIrugaB40we74WlNb3nl9E1HMLDLzTgVy+fhmahOm6G7m96F/xve9ZlBy0ut/z1rRgj0KL0F0lsdsmAonMlbLanz2bIEGhdVZmCn5K4NCuRXbU9J3tw/3d2om9EbF7BllCsPIwJgkb/UtKqpMHpUDmH8ct3VmLD4hzeqJKtKk3Dfd/eib8c6UGYdguimt/RKD5JVR7uqeboodhqbFqSonc1yAi0fvjDH7JLSEBFz7Vz5052006fOs1uWjSqwJ2QgFXVq/iz9PQMBoz2jg62iMgCKi0tRUPDKaSmpqKtrZW5p9zcPCxevIiv+frrr6OgoADDw8Po7+9jN5Isu40bNzIYPfroo2yFZWVlo6WlBampaQxuZElR5c3u7i6uWkAuKrmjBGhk5dHnmzZtYtd2Jo/3g6XFQ1qS4AsDz73RjoeeOIb+CaqgYVZ6vcxm+0x2wHtwLZZ2UjFEm9jYYoYV8UIgZ3KN9LO2xUjjCRt/nxIrvFDXhcIRbKpMw8++tBFFWVQjHjjV6cX/9x97cbhxDBMhqn1OKTxvRRXe/0OWYLPSNkYWrK7w4N4bl2H1/HQ4CbAMo44KO5ClteNwN0ivQ3wDlaa59/oiLrubnyasO7NG2HTEkNPtY+KennjiCQYBIr7LysrY9SKXLhQMsQVD4loCiNWrq1F3vI6trUAwgNLSMoRCQRw6dIgBJzs7G+vWrWP3koh1IsyJ2CdLjM7Jy8uD0+ngzwh8yHKj69O5u3fvxsGDBxnsSkpKsXDhAjQ1NTOYUh7c4OAQgxa5oHQuXYPAkHivyspKBsGZPMhSJDAm15SlMO9RdPf87yQGWFSTcfj0KL775DG8VjcMG5WreXv9+JlsnL/Ka3F+CxQJ8Ng0/Pyrq/GhdRWGKN2UsJ//xc+TxiNSCziXSieLShTsb+zy4ss/2o6xsMhcvxBQTb19JBrFqooUfOPuK5CT5uJi/6ou41DjAF452IraFi/O9IzCG1S4FAhZbhZJRbwdyEpzo2xeCq5YkI5rVhVyVVMqXcsmOg902kIM+D+/ehMHTvYjTCYfLYRE1l+Rj0/etBhZyQmGFWjsB3gZ6xXRpCTrh8CCJiZNfvrbxMQERxCJVyKrg9w1cgXpd+KS6Ce5fnv37mV3srq6GkuWLGFyns6n75BLSNcjy4gAgFxPAj/i0cgdJdeOODSytAiACCiJ0Cfrju5LLiC5g7RY0DXpJ32XrkFgS+4p3Y++b0YZZ2o+maBF7zDz0tuZekojGCX//+1dS2oUURS9pMFGNCihBVFUcBBdgegGnLkRd+IeXIHjDLOGDHQgEhVBRUVDCIIftBM59/OqUrZV9bpfGe0+PUqaerdenao6/T73njOSN3vf5eHWU3m0/VwEu4iuf1bqTMsfxwYNcC4CaT24f0fu3b7hy0zqSdQJQXvtoasioJh0ChVJOZLPX6ays/sOlTtZhIWeIEN8Y/203Lx2Qe3CtcJ9DcQ3kq8/D+XV233Zff1R3h/80KE4Xh54pp4/O5KrF8/J5uWJTNbHpousNV2+6uZFr1hPe/Lyk+wffFNrB33Ujg7l0sYZlcAdj0+5f3Oob+dQbieWxQ5oJpyCuLBYjzUrTA8xNYzdrz4jk+ZOWZ82xS6mIxD6BsLCNf7+iaTPv9Wb2ecJrS08dzDRePxiT3aefdB3QL0MfSX3ZHv5/5wdSsSoPBivTeXureuyeWVi6SNmpNZ5Ia2kpSUpWqRszrp4hKD7s/DH2MTzkC3fRaNGgqNtDuoPLzYkq+owLHyiXt41w11xM/zdYOpaqRAGIflUUw0M3O0nZeafLGk1ySn+n/W9IuYV//Ut+3pS6J/IqE/WfZ9jFr7v2QH+BdLyjPZUwWFy4dBwsLpFe836J1Bkg7B0DTzDTQc9qnfh/gim0d/NL+2kpdND89RLxODyHPPqV6fVqtAR1sAQdQtJ3SaRWB9MfjhKK0y5IR0Za+v6pYucY4PAa8rU5denspWMG3rSDdDSPTG8oDkQMFlKczL35ikfMW+JZI6TL2mTiuaj8hMzulbp44C+TZrGjqkvits6l32HdIdMPM2d0sX5zGnXhDtMHqbKpa+IK4otrOjYjBjswTEpD9Miqnoaf4U5lpq74hw+YrNF+CAsklbmHVzRw4O0bKJojtGV7wSnh3mPRXrrXHO/Gn3029bvoaeFeXvlFAOygFmDSZ3lf2zk5sXSTj5qOZ5ms7WfsgjvTBWjJR+w+0p7LMQHGVY63/HLqP6HbkyqllQaIKWZ5l8EW6weAi5Qh2m0KdFa3qJZva0eHItdcS2/TbELFdl+W3sd08NgvuMM2I8PZ19WjJTSvU4WZe3D7BlUVhtfNdavGqVHx9ou0vnF7hRbLwMCUfCfUv3IWPm3tfkS5r2UHaSV3x22IAJEgAgMiQBJa0h0GZsIEIHiCJC0ikPKgESACAyJAElrSHQZmwgQgeIIkLSKQ8qARIAIDIkASWtIdBmbCBCB4giQtIpDyoBEgAgMiQBJa0h0GZsIEIHiCJC0ikPKgESACAyJAElrSHQZmwgQgeII/AIeiciTTc/5awAAAABJRU5ErkJggg=="/>
          <p:cNvSpPr>
            <a:spLocks noChangeAspect="1" noChangeArrowheads="1"/>
          </p:cNvSpPr>
          <p:nvPr/>
        </p:nvSpPr>
        <p:spPr bwMode="auto">
          <a:xfrm>
            <a:off x="998806" y="407963"/>
            <a:ext cx="2278966" cy="2278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BE"/>
          </a:p>
        </p:txBody>
      </p:sp>
      <p:sp>
        <p:nvSpPr>
          <p:cNvPr id="8" name="Tekstvak 7"/>
          <p:cNvSpPr txBox="1"/>
          <p:nvPr/>
        </p:nvSpPr>
        <p:spPr>
          <a:xfrm>
            <a:off x="498764" y="678873"/>
            <a:ext cx="9324109" cy="1149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BE" dirty="0"/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990" y="6081963"/>
            <a:ext cx="3017782" cy="54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05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Identificatie potentieel </a:t>
            </a:r>
            <a:r>
              <a:rPr lang="nl-BE" dirty="0" smtClean="0"/>
              <a:t>VSV</a:t>
            </a:r>
            <a:r>
              <a:rPr lang="nl-BE" dirty="0"/>
              <a:t/>
            </a:r>
            <a:br>
              <a:rPr lang="nl-BE" dirty="0"/>
            </a:br>
            <a:r>
              <a:rPr lang="nl-BE" sz="2800" dirty="0"/>
              <a:t>Knipperlichten</a:t>
            </a:r>
            <a:endParaRPr lang="nl-BE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nl-BE" dirty="0"/>
              <a:t>Schoolse achterstand</a:t>
            </a:r>
          </a:p>
          <a:p>
            <a:pPr lvl="1"/>
            <a:r>
              <a:rPr lang="nl-BE" dirty="0"/>
              <a:t>Zittenblijvers: tot 50% meer kans op VSV</a:t>
            </a:r>
          </a:p>
          <a:p>
            <a:pPr lvl="1"/>
            <a:r>
              <a:rPr lang="nl-BE" dirty="0"/>
              <a:t>&gt;= 2 jaar schoolse achterstand: tot 90% meer kans op VSV</a:t>
            </a:r>
          </a:p>
          <a:p>
            <a:r>
              <a:rPr lang="nl-BE" dirty="0"/>
              <a:t>Problematische afwezigheden</a:t>
            </a:r>
          </a:p>
          <a:p>
            <a:r>
              <a:rPr lang="nl-BE" dirty="0"/>
              <a:t>Tuchtmaatregelen</a:t>
            </a:r>
          </a:p>
          <a:p>
            <a:r>
              <a:rPr lang="nl-BE" dirty="0"/>
              <a:t>Minder goede resultaten, moeilijkheden stage, beperkte slaagkansen</a:t>
            </a:r>
          </a:p>
          <a:p>
            <a:r>
              <a:rPr lang="nl-BE" dirty="0"/>
              <a:t>School- en/of </a:t>
            </a:r>
            <a:r>
              <a:rPr lang="nl-BE" dirty="0" err="1"/>
              <a:t>leermoe</a:t>
            </a:r>
            <a:r>
              <a:rPr lang="nl-BE" dirty="0"/>
              <a:t> (door bv verkeerde studiekeuze)</a:t>
            </a:r>
          </a:p>
          <a:p>
            <a:r>
              <a:rPr lang="nl-BE" dirty="0"/>
              <a:t>Mogelijkheden op tewerkstelling</a:t>
            </a:r>
          </a:p>
          <a:p>
            <a:r>
              <a:rPr lang="nl-BE" dirty="0"/>
              <a:t>Financiële noden</a:t>
            </a:r>
          </a:p>
          <a:p>
            <a:r>
              <a:rPr lang="nl-BE" dirty="0"/>
              <a:t>…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87019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Identificatie potentieel VSV</a:t>
            </a:r>
            <a:br>
              <a:rPr lang="nl-BE" dirty="0" smtClean="0"/>
            </a:br>
            <a:r>
              <a:rPr lang="nl-BE" sz="2800" dirty="0" smtClean="0"/>
              <a:t>Werkwijze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930400"/>
            <a:ext cx="9831232" cy="3880773"/>
          </a:xfrm>
        </p:spPr>
        <p:txBody>
          <a:bodyPr/>
          <a:lstStyle/>
          <a:p>
            <a:r>
              <a:rPr lang="nl-BE" dirty="0" smtClean="0"/>
              <a:t>Systematisch en gestructureerd overleg rond potentieel VSV (bv 4x/jaar)</a:t>
            </a:r>
          </a:p>
          <a:p>
            <a:r>
              <a:rPr lang="nl-BE" dirty="0" smtClean="0"/>
              <a:t>Consultfunctie transitiecoach</a:t>
            </a:r>
          </a:p>
          <a:p>
            <a:r>
              <a:rPr lang="nl-BE" dirty="0" smtClean="0"/>
              <a:t>Geïdentificeerd als potentieel VSV</a:t>
            </a:r>
          </a:p>
          <a:p>
            <a:pPr lvl="1"/>
            <a:r>
              <a:rPr lang="nl-BE" dirty="0" smtClean="0"/>
              <a:t>Perspectiefgesprek</a:t>
            </a:r>
          </a:p>
          <a:p>
            <a:pPr lvl="1"/>
            <a:r>
              <a:rPr lang="nl-BE" dirty="0" smtClean="0"/>
              <a:t>Wie voert perspectiefgesprek?</a:t>
            </a:r>
          </a:p>
          <a:p>
            <a:pPr lvl="2"/>
            <a:r>
              <a:rPr lang="nl-BE" dirty="0" smtClean="0"/>
              <a:t>School: verhoogde zorg</a:t>
            </a:r>
          </a:p>
          <a:p>
            <a:pPr lvl="2"/>
            <a:r>
              <a:rPr lang="nl-BE" dirty="0" smtClean="0"/>
              <a:t>CLB: uitbreiding van zorg</a:t>
            </a:r>
          </a:p>
          <a:p>
            <a:pPr lvl="2"/>
            <a:r>
              <a:rPr lang="nl-BE" dirty="0" smtClean="0"/>
              <a:t>Uitzondering: Geen binding school -&gt; transitiecoach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58269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Reflectie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794829"/>
            <a:ext cx="8596668" cy="3880773"/>
          </a:xfrm>
        </p:spPr>
        <p:txBody>
          <a:bodyPr/>
          <a:lstStyle/>
          <a:p>
            <a:r>
              <a:rPr lang="nl-BE" dirty="0" smtClean="0"/>
              <a:t>Weten we wie de potentieel VSV zijn bij ons op school?</a:t>
            </a:r>
          </a:p>
          <a:p>
            <a:r>
              <a:rPr lang="nl-BE" dirty="0" smtClean="0"/>
              <a:t>Welke worden al opgevolgd, welke nog niet?</a:t>
            </a:r>
          </a:p>
          <a:p>
            <a:r>
              <a:rPr lang="nl-BE" dirty="0" smtClean="0"/>
              <a:t>Hoe krijgen we zicht op alle potentieel VSV?</a:t>
            </a:r>
          </a:p>
          <a:p>
            <a:r>
              <a:rPr lang="nl-BE" dirty="0" smtClean="0"/>
              <a:t>Welke stappen moeten we nog zetten?</a:t>
            </a:r>
          </a:p>
          <a:p>
            <a:r>
              <a:rPr lang="nl-BE" dirty="0" smtClean="0"/>
              <a:t>…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73537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36320"/>
          </a:xfrm>
        </p:spPr>
        <p:txBody>
          <a:bodyPr/>
          <a:lstStyle/>
          <a:p>
            <a:r>
              <a:rPr lang="nl-BE" dirty="0" smtClean="0"/>
              <a:t>Perspectiefgesprek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645921"/>
            <a:ext cx="8596668" cy="4090642"/>
          </a:xfrm>
        </p:spPr>
        <p:txBody>
          <a:bodyPr>
            <a:normAutofit/>
          </a:bodyPr>
          <a:lstStyle/>
          <a:p>
            <a:r>
              <a:rPr lang="nl-BE" dirty="0" smtClean="0"/>
              <a:t>Doel van gesprek</a:t>
            </a:r>
          </a:p>
          <a:p>
            <a:pPr lvl="1"/>
            <a:r>
              <a:rPr lang="nl-BE" dirty="0" smtClean="0"/>
              <a:t>Nut kwalificatie</a:t>
            </a:r>
          </a:p>
          <a:p>
            <a:pPr lvl="1"/>
            <a:r>
              <a:rPr lang="nl-BE" dirty="0" smtClean="0"/>
              <a:t>Wat wil de leerling doen?</a:t>
            </a:r>
          </a:p>
          <a:p>
            <a:pPr lvl="2"/>
            <a:r>
              <a:rPr lang="nl-BE" dirty="0" smtClean="0"/>
              <a:t>Kwalificatie halen / verder studeren</a:t>
            </a:r>
          </a:p>
          <a:p>
            <a:pPr lvl="2"/>
            <a:r>
              <a:rPr lang="nl-BE" dirty="0" smtClean="0"/>
              <a:t>Gaan werken</a:t>
            </a:r>
          </a:p>
          <a:p>
            <a:pPr lvl="2"/>
            <a:r>
              <a:rPr lang="nl-BE" dirty="0" smtClean="0"/>
              <a:t>Studeren en werken</a:t>
            </a:r>
          </a:p>
          <a:p>
            <a:pPr lvl="2"/>
            <a:r>
              <a:rPr lang="nl-BE" dirty="0" smtClean="0"/>
              <a:t>Weet het nog niet</a:t>
            </a:r>
          </a:p>
          <a:p>
            <a:pPr lvl="1"/>
            <a:r>
              <a:rPr lang="nl-BE" dirty="0" smtClean="0"/>
              <a:t>Heeft leerling meer hulp nodig? En wil de leerling meer hulp?</a:t>
            </a:r>
          </a:p>
        </p:txBody>
      </p:sp>
    </p:spTree>
    <p:extLst>
      <p:ext uri="{BB962C8B-B14F-4D97-AF65-F5344CB8AC3E}">
        <p14:creationId xmlns:p14="http://schemas.microsoft.com/office/powerpoint/2010/main" val="334401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36320"/>
          </a:xfrm>
        </p:spPr>
        <p:txBody>
          <a:bodyPr/>
          <a:lstStyle/>
          <a:p>
            <a:r>
              <a:rPr lang="nl-BE" dirty="0" smtClean="0"/>
              <a:t>Perspectiefgesprek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645921"/>
            <a:ext cx="8596668" cy="4090642"/>
          </a:xfrm>
        </p:spPr>
        <p:txBody>
          <a:bodyPr>
            <a:normAutofit/>
          </a:bodyPr>
          <a:lstStyle/>
          <a:p>
            <a:r>
              <a:rPr lang="nl-BE" dirty="0" smtClean="0"/>
              <a:t>Resultaat gesprek</a:t>
            </a:r>
          </a:p>
          <a:p>
            <a:pPr lvl="1"/>
            <a:r>
              <a:rPr lang="nl-BE" dirty="0" smtClean="0"/>
              <a:t>Leerling kan zelfstandig aan de slag: Zelf doorverwijzing – warme overdracht</a:t>
            </a:r>
          </a:p>
          <a:p>
            <a:pPr lvl="1"/>
            <a:r>
              <a:rPr lang="nl-BE" dirty="0" smtClean="0"/>
              <a:t>Leerling heeft meer hulp nodig: Aanmelden transitietraject</a:t>
            </a:r>
          </a:p>
          <a:p>
            <a:pPr lvl="2"/>
            <a:r>
              <a:rPr lang="nl-BE" dirty="0" smtClean="0"/>
              <a:t>Verder studeren</a:t>
            </a:r>
          </a:p>
          <a:p>
            <a:pPr lvl="2"/>
            <a:r>
              <a:rPr lang="nl-BE" dirty="0" smtClean="0"/>
              <a:t>Willen werken</a:t>
            </a:r>
          </a:p>
          <a:p>
            <a:pPr lvl="2"/>
            <a:r>
              <a:rPr lang="nl-BE" dirty="0" smtClean="0"/>
              <a:t>Beide combineren</a:t>
            </a:r>
          </a:p>
          <a:p>
            <a:pPr lvl="2"/>
            <a:r>
              <a:rPr lang="nl-BE" dirty="0" smtClean="0"/>
              <a:t>Weet het niet</a:t>
            </a:r>
          </a:p>
          <a:p>
            <a:pPr marL="914400" lvl="2" indent="0">
              <a:buNone/>
            </a:pPr>
            <a:endParaRPr lang="nl-BE" dirty="0" smtClean="0"/>
          </a:p>
        </p:txBody>
      </p:sp>
    </p:spTree>
    <p:extLst>
      <p:ext uri="{BB962C8B-B14F-4D97-AF65-F5344CB8AC3E}">
        <p14:creationId xmlns:p14="http://schemas.microsoft.com/office/powerpoint/2010/main" val="134947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Perspectiefgesprek</a:t>
            </a:r>
            <a:br>
              <a:rPr lang="nl-BE" dirty="0" smtClean="0"/>
            </a:br>
            <a:r>
              <a:rPr lang="nl-BE" sz="2800" dirty="0" smtClean="0"/>
              <a:t>Hoe voeren?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2160589"/>
            <a:ext cx="10350884" cy="3880773"/>
          </a:xfrm>
        </p:spPr>
        <p:txBody>
          <a:bodyPr/>
          <a:lstStyle/>
          <a:p>
            <a:r>
              <a:rPr lang="nl-BE" dirty="0" smtClean="0"/>
              <a:t>Handleiding ‘</a:t>
            </a:r>
            <a:r>
              <a:rPr lang="nl-BE" dirty="0" smtClean="0">
                <a:hlinkClick r:id="rId3"/>
              </a:rPr>
              <a:t>Ik maak werk van mijn toekomst</a:t>
            </a:r>
            <a:r>
              <a:rPr lang="nl-BE" dirty="0" smtClean="0"/>
              <a:t>’ (met dank aan collega’s van provincie Limburg)</a:t>
            </a:r>
          </a:p>
          <a:p>
            <a:r>
              <a:rPr lang="nl-BE" dirty="0" smtClean="0"/>
              <a:t>4 kapstokken</a:t>
            </a:r>
          </a:p>
          <a:p>
            <a:pPr lvl="1"/>
            <a:r>
              <a:rPr lang="nl-BE" dirty="0" smtClean="0"/>
              <a:t>Een goede doorverwijzing is maatwerk</a:t>
            </a:r>
          </a:p>
          <a:p>
            <a:pPr lvl="1"/>
            <a:r>
              <a:rPr lang="nl-BE" dirty="0" smtClean="0"/>
              <a:t>Hoe voer je een positief, motiverend gesprek?</a:t>
            </a:r>
          </a:p>
          <a:p>
            <a:pPr lvl="1"/>
            <a:r>
              <a:rPr lang="nl-BE" dirty="0" smtClean="0"/>
              <a:t>Een (invul)folder</a:t>
            </a:r>
          </a:p>
          <a:p>
            <a:pPr lvl="1"/>
            <a:r>
              <a:rPr lang="nl-BE" dirty="0" smtClean="0"/>
              <a:t>Een handleiding voor het gesprek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87410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Perspectiefgesprek</a:t>
            </a:r>
            <a:br>
              <a:rPr lang="nl-BE" dirty="0" smtClean="0"/>
            </a:br>
            <a:r>
              <a:rPr lang="nl-BE" sz="2800" dirty="0" smtClean="0"/>
              <a:t>Een goede doorverwijzing is maatwerk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3" y="2160589"/>
            <a:ext cx="9932395" cy="2976187"/>
          </a:xfrm>
        </p:spPr>
        <p:txBody>
          <a:bodyPr/>
          <a:lstStyle/>
          <a:p>
            <a:r>
              <a:rPr lang="nl-BE" dirty="0" smtClean="0"/>
              <a:t>Zicht hebben op partnerschappen in de regio</a:t>
            </a:r>
          </a:p>
          <a:p>
            <a:r>
              <a:rPr lang="nl-BE" dirty="0" smtClean="0"/>
              <a:t>Is er reeds een bestaand partnerschap?</a:t>
            </a:r>
          </a:p>
          <a:p>
            <a:r>
              <a:rPr lang="nl-BE" dirty="0" smtClean="0"/>
              <a:t>Wie? School, CLB, transitiecoaches, vormingswerk, VDAB/GTB, CAW/JAC, 2</a:t>
            </a:r>
            <a:r>
              <a:rPr lang="nl-BE" baseline="30000" dirty="0" smtClean="0"/>
              <a:t>de</a:t>
            </a:r>
            <a:r>
              <a:rPr lang="nl-BE" dirty="0" smtClean="0"/>
              <a:t> kans onderwijs, …</a:t>
            </a:r>
          </a:p>
          <a:p>
            <a:r>
              <a:rPr lang="nl-BE" dirty="0" smtClean="0"/>
              <a:t>Organisatie: ESF-project</a:t>
            </a:r>
          </a:p>
          <a:p>
            <a:r>
              <a:rPr lang="nl-BE" dirty="0" smtClean="0"/>
              <a:t>Timing: januari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71615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Pauze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729514"/>
            <a:ext cx="8596668" cy="3880773"/>
          </a:xfrm>
        </p:spPr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5021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Perspectiefgesprek</a:t>
            </a:r>
            <a:br>
              <a:rPr lang="nl-BE" dirty="0" smtClean="0"/>
            </a:br>
            <a:r>
              <a:rPr lang="nl-BE" sz="2800" dirty="0" smtClean="0"/>
              <a:t>Hoe voer je een motiverend, positief gesprek?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2160589"/>
            <a:ext cx="9528984" cy="3880773"/>
          </a:xfrm>
        </p:spPr>
        <p:txBody>
          <a:bodyPr/>
          <a:lstStyle/>
          <a:p>
            <a:r>
              <a:rPr lang="nl-BE" dirty="0" smtClean="0"/>
              <a:t>Dromen, geloof in talenten, …</a:t>
            </a:r>
          </a:p>
          <a:p>
            <a:r>
              <a:rPr lang="nl-BE" dirty="0" smtClean="0"/>
              <a:t>Eigenaar van eigen toekomst</a:t>
            </a:r>
          </a:p>
          <a:p>
            <a:r>
              <a:rPr lang="nl-BE" dirty="0" smtClean="0"/>
              <a:t>Maak tijd voor gesprek</a:t>
            </a:r>
          </a:p>
          <a:p>
            <a:r>
              <a:rPr lang="nl-BE" dirty="0" smtClean="0"/>
              <a:t>Inschatting proberen maken wat jongere nodig heeft en waar hij/zij staat in proces</a:t>
            </a:r>
          </a:p>
          <a:p>
            <a:r>
              <a:rPr lang="nl-BE" dirty="0" err="1" smtClean="0"/>
              <a:t>Vb</a:t>
            </a:r>
            <a:r>
              <a:rPr lang="nl-BE" dirty="0" smtClean="0"/>
              <a:t> opgenomen in leidraad: ‘waarderend ondervragen’</a:t>
            </a:r>
          </a:p>
          <a:p>
            <a:r>
              <a:rPr lang="nl-BE" dirty="0" smtClean="0"/>
              <a:t>Andere methodieken kunnen zeker ook: motiverende gespreksvoering, oplossingsgerichte methodieken, …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08298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Oefening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Praat vijf minuten over een probleem, zorg of irritatie van jezelf. De eerste hulpverlener stelt </a:t>
            </a:r>
            <a:r>
              <a:rPr lang="nl-BE" b="1" dirty="0"/>
              <a:t>probleemgerichte vragen</a:t>
            </a:r>
            <a:r>
              <a:rPr lang="nl-BE" dirty="0"/>
              <a:t> </a:t>
            </a:r>
            <a:r>
              <a:rPr lang="nl-BE" dirty="0" smtClean="0"/>
              <a:t>(vragen over de oorzaak van het probleem) over </a:t>
            </a:r>
            <a:r>
              <a:rPr lang="nl-BE" dirty="0"/>
              <a:t>de </a:t>
            </a:r>
            <a:r>
              <a:rPr lang="nl-BE" dirty="0" smtClean="0"/>
              <a:t>situatie</a:t>
            </a:r>
          </a:p>
          <a:p>
            <a:endParaRPr lang="nl-BE" dirty="0" smtClean="0"/>
          </a:p>
          <a:p>
            <a:r>
              <a:rPr lang="nl-BE" dirty="0"/>
              <a:t>Praat vervolgens vijf minuten over hetzelfde probleem, zorg of irritatie en de tweede hulpverlener stelt </a:t>
            </a:r>
            <a:r>
              <a:rPr lang="nl-BE" b="1" dirty="0"/>
              <a:t>oplossingsgerichte vragen</a:t>
            </a:r>
            <a:r>
              <a:rPr lang="nl-BE" dirty="0"/>
              <a:t> </a:t>
            </a:r>
            <a:r>
              <a:rPr lang="nl-BE" dirty="0" smtClean="0"/>
              <a:t>(vragen naar perspectief)</a:t>
            </a:r>
            <a:endParaRPr lang="nl-BE" dirty="0"/>
          </a:p>
          <a:p>
            <a:endParaRPr lang="nl-BE" dirty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453939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Voorstellingsrondje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0645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Nabespreking </a:t>
            </a:r>
            <a:r>
              <a:rPr lang="nl-BE" dirty="0" smtClean="0"/>
              <a:t>oefening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2399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Perspectiefgesprek</a:t>
            </a:r>
            <a:br>
              <a:rPr lang="nl-BE" dirty="0" smtClean="0"/>
            </a:br>
            <a:r>
              <a:rPr lang="nl-BE" sz="2800" dirty="0" smtClean="0"/>
              <a:t>Een (invul)folder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Folder wordt herwerkt</a:t>
            </a:r>
          </a:p>
          <a:p>
            <a:r>
              <a:rPr lang="nl-BE" dirty="0" smtClean="0"/>
              <a:t>Op school liep ik vast, ik wil en kan verder, mijn mogelijkheden op een rijtje</a:t>
            </a:r>
          </a:p>
          <a:p>
            <a:pPr lvl="1"/>
            <a:r>
              <a:rPr lang="nl-BE" dirty="0" smtClean="0"/>
              <a:t>Ik kan… met volwassenen les volgen (CVO, 2</a:t>
            </a:r>
            <a:r>
              <a:rPr lang="nl-BE" baseline="30000" dirty="0" smtClean="0"/>
              <a:t>de</a:t>
            </a:r>
            <a:r>
              <a:rPr lang="nl-BE" dirty="0" smtClean="0"/>
              <a:t> </a:t>
            </a:r>
            <a:r>
              <a:rPr lang="nl-BE" dirty="0" err="1" smtClean="0"/>
              <a:t>kansonderwijs</a:t>
            </a:r>
            <a:r>
              <a:rPr lang="nl-BE" dirty="0" smtClean="0"/>
              <a:t>)</a:t>
            </a:r>
          </a:p>
          <a:p>
            <a:pPr lvl="1"/>
            <a:r>
              <a:rPr lang="nl-BE" dirty="0" smtClean="0"/>
              <a:t>Ik kan… het alleen klaren (examencommissie)</a:t>
            </a:r>
          </a:p>
          <a:p>
            <a:pPr lvl="1"/>
            <a:r>
              <a:rPr lang="nl-BE" dirty="0" smtClean="0"/>
              <a:t>Ik kan… leren en werken combineren (DBSO, </a:t>
            </a:r>
            <a:r>
              <a:rPr lang="nl-BE" dirty="0" err="1" smtClean="0"/>
              <a:t>Syntra</a:t>
            </a:r>
            <a:r>
              <a:rPr lang="nl-BE" dirty="0" smtClean="0"/>
              <a:t>, duaal leren)</a:t>
            </a:r>
          </a:p>
          <a:p>
            <a:pPr lvl="1"/>
            <a:r>
              <a:rPr lang="nl-BE" dirty="0" smtClean="0"/>
              <a:t>Ik kan… mijn kansen op werk vergroten door een opleiding (VDAB/</a:t>
            </a:r>
            <a:r>
              <a:rPr lang="nl-BE" dirty="0" err="1" smtClean="0"/>
              <a:t>Actiris</a:t>
            </a:r>
            <a:r>
              <a:rPr lang="nl-BE" dirty="0" smtClean="0"/>
              <a:t>)</a:t>
            </a:r>
          </a:p>
          <a:p>
            <a:pPr lvl="1"/>
            <a:r>
              <a:rPr lang="nl-BE" dirty="0" smtClean="0"/>
              <a:t>Ik kan… een eigen zaak opstarten (</a:t>
            </a:r>
            <a:r>
              <a:rPr lang="nl-BE" dirty="0" err="1" smtClean="0"/>
              <a:t>Syntra</a:t>
            </a:r>
            <a:r>
              <a:rPr lang="nl-BE" dirty="0" smtClean="0"/>
              <a:t>)</a:t>
            </a:r>
          </a:p>
          <a:p>
            <a:pPr lvl="1"/>
            <a:r>
              <a:rPr lang="nl-BE" dirty="0" smtClean="0"/>
              <a:t>Ik kan… het verder uitzoeken met (VDAB, CLB, leerwinkel,</a:t>
            </a:r>
            <a:r>
              <a:rPr lang="nl-BE" i="1" dirty="0" smtClean="0"/>
              <a:t> </a:t>
            </a:r>
            <a:r>
              <a:rPr lang="nl-BE" i="1" dirty="0" err="1" smtClean="0"/>
              <a:t>tranisitiecoaches</a:t>
            </a:r>
            <a:r>
              <a:rPr lang="nl-BE" dirty="0" smtClean="0"/>
              <a:t>)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53419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Perspectiefgesprek</a:t>
            </a:r>
            <a:br>
              <a:rPr lang="nl-BE" dirty="0" smtClean="0"/>
            </a:br>
            <a:r>
              <a:rPr lang="nl-BE" sz="2800" dirty="0" smtClean="0"/>
              <a:t>Een handleiding voor gesprek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930400"/>
            <a:ext cx="9408775" cy="3880773"/>
          </a:xfrm>
        </p:spPr>
        <p:txBody>
          <a:bodyPr/>
          <a:lstStyle/>
          <a:p>
            <a:r>
              <a:rPr lang="nl-BE" dirty="0" smtClean="0"/>
              <a:t>4 mogelijkheden</a:t>
            </a:r>
          </a:p>
          <a:p>
            <a:pPr lvl="1"/>
            <a:r>
              <a:rPr lang="nl-BE" dirty="0" smtClean="0"/>
              <a:t>Ik wil verder studeren</a:t>
            </a:r>
          </a:p>
          <a:p>
            <a:pPr lvl="1"/>
            <a:r>
              <a:rPr lang="nl-BE" dirty="0" smtClean="0"/>
              <a:t>Ik wil gaan werken</a:t>
            </a:r>
          </a:p>
          <a:p>
            <a:pPr lvl="1"/>
            <a:r>
              <a:rPr lang="nl-BE" dirty="0" smtClean="0"/>
              <a:t>Ik wil beide combineren</a:t>
            </a:r>
          </a:p>
          <a:p>
            <a:pPr lvl="1"/>
            <a:r>
              <a:rPr lang="nl-BE" dirty="0" smtClean="0"/>
              <a:t>Ik weet het nog niet (doorverwijzen transitietraject)</a:t>
            </a:r>
          </a:p>
          <a:p>
            <a:r>
              <a:rPr lang="nl-BE" dirty="0" smtClean="0"/>
              <a:t>Zicht krijgen op</a:t>
            </a:r>
          </a:p>
          <a:p>
            <a:pPr lvl="1"/>
            <a:r>
              <a:rPr lang="nl-BE" dirty="0" smtClean="0"/>
              <a:t>Weet de jongere waar die terecht kan voor één van de opties?</a:t>
            </a:r>
          </a:p>
          <a:p>
            <a:pPr lvl="1"/>
            <a:r>
              <a:rPr lang="nl-BE" dirty="0" smtClean="0"/>
              <a:t>Concreet bevragen wat zijn/haar stappen zijn. Welke hulp heeft de jongere nog nodig?</a:t>
            </a:r>
          </a:p>
          <a:p>
            <a:r>
              <a:rPr lang="nl-BE" dirty="0" smtClean="0"/>
              <a:t>Info meegeven of doorverwijzen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71928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/>
              <a:t>Perspectiefgesprek</a:t>
            </a:r>
            <a:br>
              <a:rPr lang="nl-BE" dirty="0"/>
            </a:br>
            <a:r>
              <a:rPr lang="nl-BE" sz="2800" dirty="0"/>
              <a:t>Een handleiding voor </a:t>
            </a:r>
            <a:r>
              <a:rPr lang="nl-BE" sz="2800" dirty="0" smtClean="0"/>
              <a:t>gesprek</a:t>
            </a:r>
            <a:endParaRPr lang="nl-BE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2026119"/>
            <a:ext cx="8596668" cy="3880773"/>
          </a:xfrm>
        </p:spPr>
        <p:txBody>
          <a:bodyPr/>
          <a:lstStyle/>
          <a:p>
            <a:r>
              <a:rPr lang="nl-BE" dirty="0" smtClean="0">
                <a:solidFill>
                  <a:srgbClr val="0070C0"/>
                </a:solidFill>
              </a:rPr>
              <a:t>Ik wil verder studeren</a:t>
            </a:r>
          </a:p>
          <a:p>
            <a:r>
              <a:rPr lang="nl-BE" dirty="0" smtClean="0"/>
              <a:t>Mogelijkheden</a:t>
            </a:r>
          </a:p>
          <a:p>
            <a:pPr lvl="1"/>
            <a:r>
              <a:rPr lang="nl-BE" dirty="0" smtClean="0"/>
              <a:t>Voltijds gewoon SO – zelfde of andere school</a:t>
            </a:r>
          </a:p>
          <a:p>
            <a:pPr lvl="1"/>
            <a:r>
              <a:rPr lang="nl-BE" dirty="0" smtClean="0"/>
              <a:t>Examencommissie</a:t>
            </a:r>
          </a:p>
          <a:p>
            <a:pPr lvl="1"/>
            <a:r>
              <a:rPr lang="nl-BE" dirty="0" smtClean="0"/>
              <a:t>CVO en 2</a:t>
            </a:r>
            <a:r>
              <a:rPr lang="nl-BE" baseline="30000" dirty="0" smtClean="0"/>
              <a:t>de</a:t>
            </a:r>
            <a:r>
              <a:rPr lang="nl-BE" dirty="0" smtClean="0"/>
              <a:t> </a:t>
            </a:r>
            <a:r>
              <a:rPr lang="nl-BE" dirty="0" err="1" smtClean="0"/>
              <a:t>kansonderwijs</a:t>
            </a:r>
            <a:endParaRPr lang="nl-BE" dirty="0" smtClean="0"/>
          </a:p>
          <a:p>
            <a:pPr lvl="1"/>
            <a:r>
              <a:rPr lang="nl-BE" dirty="0" smtClean="0"/>
              <a:t>VDAB-opleidingen</a:t>
            </a:r>
          </a:p>
          <a:p>
            <a:pPr lvl="1"/>
            <a:r>
              <a:rPr lang="nl-BE" dirty="0" smtClean="0"/>
              <a:t>Defensie/politie</a:t>
            </a:r>
          </a:p>
          <a:p>
            <a:pPr lvl="1"/>
            <a:r>
              <a:rPr lang="nl-BE" dirty="0" smtClean="0"/>
              <a:t>Andere</a:t>
            </a:r>
          </a:p>
          <a:p>
            <a:r>
              <a:rPr lang="nl-BE" dirty="0" smtClean="0"/>
              <a:t>Info: </a:t>
            </a:r>
            <a:r>
              <a:rPr lang="nl-BE" dirty="0" smtClean="0">
                <a:hlinkClick r:id="rId3"/>
              </a:rPr>
              <a:t>www.onderwijskiezer.be</a:t>
            </a:r>
            <a:endParaRPr lang="nl-BE" dirty="0" smtClean="0"/>
          </a:p>
        </p:txBody>
      </p:sp>
    </p:spTree>
    <p:extLst>
      <p:ext uri="{BB962C8B-B14F-4D97-AF65-F5344CB8AC3E}">
        <p14:creationId xmlns:p14="http://schemas.microsoft.com/office/powerpoint/2010/main" val="132143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/>
              <a:t>Perspectiefgesprek</a:t>
            </a:r>
            <a:br>
              <a:rPr lang="nl-BE" dirty="0"/>
            </a:br>
            <a:r>
              <a:rPr lang="nl-BE" sz="2700" dirty="0"/>
              <a:t>Een handleiding voor gesprek – Mijn loopbaan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3460282"/>
          </a:xfrm>
        </p:spPr>
        <p:txBody>
          <a:bodyPr/>
          <a:lstStyle/>
          <a:p>
            <a:r>
              <a:rPr lang="nl-BE" dirty="0" smtClean="0">
                <a:solidFill>
                  <a:srgbClr val="0070C0"/>
                </a:solidFill>
              </a:rPr>
              <a:t>Ik wil gaan werken</a:t>
            </a:r>
          </a:p>
          <a:p>
            <a:r>
              <a:rPr lang="nl-BE" dirty="0" smtClean="0"/>
              <a:t>Werkwijze</a:t>
            </a:r>
          </a:p>
          <a:p>
            <a:pPr lvl="1"/>
            <a:r>
              <a:rPr lang="nl-BE" dirty="0" smtClean="0"/>
              <a:t>Inschrijven VDAB (via website)</a:t>
            </a:r>
          </a:p>
          <a:p>
            <a:pPr lvl="1"/>
            <a:r>
              <a:rPr lang="nl-BE" dirty="0" smtClean="0"/>
              <a:t>Invullen van ‘Mijn Loopbaan’</a:t>
            </a:r>
          </a:p>
          <a:p>
            <a:pPr lvl="1"/>
            <a:r>
              <a:rPr lang="nl-BE" dirty="0" smtClean="0"/>
              <a:t>Zoeken naar interesses</a:t>
            </a:r>
          </a:p>
          <a:p>
            <a:pPr lvl="2"/>
            <a:r>
              <a:rPr lang="nl-BE" dirty="0" smtClean="0">
                <a:hlinkClick r:id="rId3"/>
              </a:rPr>
              <a:t>www.onderwijskiezer.be/beroepen</a:t>
            </a:r>
            <a:endParaRPr lang="nl-BE" dirty="0" smtClean="0"/>
          </a:p>
          <a:p>
            <a:pPr lvl="2"/>
            <a:r>
              <a:rPr lang="nl-BE" dirty="0" smtClean="0">
                <a:hlinkClick r:id="rId4"/>
              </a:rPr>
              <a:t>www.verruimjehorizon.be/route</a:t>
            </a:r>
            <a:endParaRPr lang="nl-BE" dirty="0" smtClean="0"/>
          </a:p>
          <a:p>
            <a:pPr lvl="1"/>
            <a:r>
              <a:rPr lang="nl-BE" dirty="0" smtClean="0"/>
              <a:t>Kanalen om werk te zoeken</a:t>
            </a:r>
          </a:p>
          <a:p>
            <a:r>
              <a:rPr lang="nl-BE" dirty="0" smtClean="0"/>
              <a:t>Aansluiten bij lessen 3</a:t>
            </a:r>
            <a:r>
              <a:rPr lang="nl-BE" baseline="30000" dirty="0" smtClean="0"/>
              <a:t>de</a:t>
            </a:r>
            <a:r>
              <a:rPr lang="nl-BE" dirty="0" smtClean="0"/>
              <a:t> graad hierover?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422691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/>
              <a:t>Perspectiefgesprek</a:t>
            </a:r>
            <a:br>
              <a:rPr lang="nl-BE" dirty="0"/>
            </a:br>
            <a:r>
              <a:rPr lang="nl-BE" sz="2800" dirty="0"/>
              <a:t>Een handleiding voor </a:t>
            </a:r>
            <a:r>
              <a:rPr lang="nl-BE" sz="2800" dirty="0" smtClean="0"/>
              <a:t>gesprek</a:t>
            </a:r>
            <a:endParaRPr lang="nl-BE" sz="28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>
                <a:solidFill>
                  <a:srgbClr val="0070C0"/>
                </a:solidFill>
              </a:rPr>
              <a:t>Ik wil beide combineren</a:t>
            </a:r>
          </a:p>
          <a:p>
            <a:r>
              <a:rPr lang="nl-BE" dirty="0" smtClean="0"/>
              <a:t>Mogelijkheden</a:t>
            </a:r>
          </a:p>
          <a:p>
            <a:pPr lvl="1"/>
            <a:r>
              <a:rPr lang="nl-BE" dirty="0" smtClean="0"/>
              <a:t>Deeltijds onderwijs, duaal leren, leertijd</a:t>
            </a:r>
          </a:p>
          <a:p>
            <a:pPr lvl="1"/>
            <a:r>
              <a:rPr lang="nl-BE" dirty="0" smtClean="0"/>
              <a:t>CVO, 2</a:t>
            </a:r>
            <a:r>
              <a:rPr lang="nl-BE" baseline="30000" dirty="0" smtClean="0"/>
              <a:t>de</a:t>
            </a:r>
            <a:r>
              <a:rPr lang="nl-BE" dirty="0" smtClean="0"/>
              <a:t> </a:t>
            </a:r>
            <a:r>
              <a:rPr lang="nl-BE" dirty="0" err="1" smtClean="0"/>
              <a:t>kansonderwijs</a:t>
            </a:r>
            <a:endParaRPr lang="nl-BE" dirty="0" smtClean="0"/>
          </a:p>
          <a:p>
            <a:pPr lvl="1"/>
            <a:r>
              <a:rPr lang="nl-BE" dirty="0" smtClean="0"/>
              <a:t>VDAB-opleidingen</a:t>
            </a:r>
          </a:p>
          <a:p>
            <a:pPr lvl="1"/>
            <a:r>
              <a:rPr lang="nl-BE" dirty="0" err="1" smtClean="0"/>
              <a:t>Syntra</a:t>
            </a:r>
            <a:endParaRPr lang="nl-BE" dirty="0" smtClean="0"/>
          </a:p>
          <a:p>
            <a:pPr lvl="1"/>
            <a:r>
              <a:rPr lang="nl-BE" dirty="0" smtClean="0"/>
              <a:t>Andere</a:t>
            </a:r>
          </a:p>
          <a:p>
            <a:r>
              <a:rPr lang="nl-BE" dirty="0" smtClean="0">
                <a:hlinkClick r:id="rId3"/>
              </a:rPr>
              <a:t>www.onderwijskiezer.be</a:t>
            </a:r>
            <a:endParaRPr lang="nl-BE" dirty="0" smtClean="0"/>
          </a:p>
          <a:p>
            <a:pPr lvl="1"/>
            <a:r>
              <a:rPr lang="nl-BE" dirty="0" smtClean="0"/>
              <a:t>Leren en werken binnen SO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61980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/>
              <a:t>Perspectiefgesprek</a:t>
            </a:r>
            <a:br>
              <a:rPr lang="nl-BE" dirty="0"/>
            </a:br>
            <a:r>
              <a:rPr lang="nl-BE" sz="2800" dirty="0"/>
              <a:t>Een handleiding voor </a:t>
            </a:r>
            <a:r>
              <a:rPr lang="nl-BE" sz="2800" dirty="0" smtClean="0"/>
              <a:t>gesprek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>
                <a:solidFill>
                  <a:srgbClr val="0070C0"/>
                </a:solidFill>
              </a:rPr>
              <a:t>Ik weet het nog niet</a:t>
            </a:r>
          </a:p>
          <a:p>
            <a:r>
              <a:rPr lang="nl-BE" dirty="0" smtClean="0"/>
              <a:t>Inschrijven bij VDAB</a:t>
            </a:r>
          </a:p>
          <a:p>
            <a:r>
              <a:rPr lang="nl-BE" dirty="0" smtClean="0"/>
              <a:t>Doorverwijzen transitietrajecten</a:t>
            </a:r>
          </a:p>
          <a:p>
            <a:pPr lvl="1"/>
            <a:r>
              <a:rPr lang="nl-BE" dirty="0" smtClean="0"/>
              <a:t>Geen interesse?</a:t>
            </a:r>
          </a:p>
          <a:p>
            <a:pPr lvl="1"/>
            <a:r>
              <a:rPr lang="nl-BE" dirty="0" smtClean="0"/>
              <a:t>Consult transitiecoach</a:t>
            </a:r>
          </a:p>
          <a:p>
            <a:pPr lvl="1"/>
            <a:r>
              <a:rPr lang="nl-BE" dirty="0" smtClean="0"/>
              <a:t>Afspreken binnen schoolteam en CLB wie jongere opvolgt</a:t>
            </a:r>
          </a:p>
        </p:txBody>
      </p:sp>
    </p:spTree>
    <p:extLst>
      <p:ext uri="{BB962C8B-B14F-4D97-AF65-F5344CB8AC3E}">
        <p14:creationId xmlns:p14="http://schemas.microsoft.com/office/powerpoint/2010/main" val="3610057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Na perspectiefgesprek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770624"/>
            <a:ext cx="8596668" cy="3880773"/>
          </a:xfrm>
        </p:spPr>
        <p:txBody>
          <a:bodyPr/>
          <a:lstStyle/>
          <a:p>
            <a:r>
              <a:rPr lang="nl-BE" dirty="0"/>
              <a:t>Duidelijk waar de leerling naartoe </a:t>
            </a:r>
            <a:r>
              <a:rPr lang="nl-BE" dirty="0" smtClean="0"/>
              <a:t>wilt, eerste stappen al gezet </a:t>
            </a:r>
            <a:r>
              <a:rPr lang="nl-BE" dirty="0"/>
              <a:t>en leerling wenst hierbij geen verdere </a:t>
            </a:r>
            <a:r>
              <a:rPr lang="nl-BE" dirty="0" smtClean="0"/>
              <a:t>hulp</a:t>
            </a:r>
          </a:p>
          <a:p>
            <a:pPr lvl="1"/>
            <a:r>
              <a:rPr lang="nl-BE" dirty="0" smtClean="0"/>
              <a:t>School en/of CLB-anker kan zelf zorgen </a:t>
            </a:r>
            <a:r>
              <a:rPr lang="nl-BE" dirty="0"/>
              <a:t>voor warme overdracht naar volgende setting (arbeid en/of vervolgopleiding</a:t>
            </a:r>
            <a:r>
              <a:rPr lang="nl-BE" dirty="0" smtClean="0"/>
              <a:t>)</a:t>
            </a:r>
          </a:p>
          <a:p>
            <a:pPr lvl="1"/>
            <a:r>
              <a:rPr lang="nl-BE" dirty="0" smtClean="0"/>
              <a:t>Vervolggesprek</a:t>
            </a:r>
          </a:p>
          <a:p>
            <a:pPr marL="457200" lvl="1" indent="0">
              <a:buNone/>
            </a:pPr>
            <a:endParaRPr lang="nl-BE" sz="2400" dirty="0"/>
          </a:p>
          <a:p>
            <a:r>
              <a:rPr lang="nl-BE" dirty="0"/>
              <a:t>Onduidelijk wat leerling wil </a:t>
            </a:r>
            <a:r>
              <a:rPr lang="nl-BE" dirty="0" smtClean="0"/>
              <a:t>doen </a:t>
            </a:r>
            <a:r>
              <a:rPr lang="nl-BE" dirty="0"/>
              <a:t>en/of aanklampend werken </a:t>
            </a:r>
            <a:r>
              <a:rPr lang="nl-BE" dirty="0" smtClean="0"/>
              <a:t>noodzakelijk</a:t>
            </a:r>
          </a:p>
          <a:p>
            <a:pPr lvl="1"/>
            <a:r>
              <a:rPr lang="nl-BE" dirty="0" smtClean="0"/>
              <a:t>Doorverwijzen transitietraject voor trajectbepaling</a:t>
            </a:r>
          </a:p>
          <a:p>
            <a:pPr lvl="1"/>
            <a:r>
              <a:rPr lang="nl-BE" dirty="0" smtClean="0"/>
              <a:t>Aanmelden door CLB-medewerker op www.meldpuntsi.be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32353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Aanmelden transitietraject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770624"/>
            <a:ext cx="8596668" cy="3880773"/>
          </a:xfrm>
        </p:spPr>
        <p:txBody>
          <a:bodyPr/>
          <a:lstStyle/>
          <a:p>
            <a:r>
              <a:rPr lang="nl-BE" dirty="0" smtClean="0"/>
              <a:t>Aanmelden via Meldpunt SI door CLB-medewerker</a:t>
            </a:r>
          </a:p>
          <a:p>
            <a:pPr lvl="1"/>
            <a:r>
              <a:rPr lang="nl-BE" dirty="0" smtClean="0"/>
              <a:t>Hulp bij perspectiefgesprek</a:t>
            </a:r>
          </a:p>
          <a:p>
            <a:pPr lvl="1"/>
            <a:r>
              <a:rPr lang="nl-BE" dirty="0" smtClean="0"/>
              <a:t>Transitietraject</a:t>
            </a:r>
          </a:p>
          <a:p>
            <a:pPr lvl="2"/>
            <a:r>
              <a:rPr lang="nl-BE" dirty="0" smtClean="0"/>
              <a:t>CLB-traject: accent op verder studeren / individuele gesprekken</a:t>
            </a:r>
          </a:p>
          <a:p>
            <a:pPr lvl="2"/>
            <a:r>
              <a:rPr lang="nl-BE" dirty="0" smtClean="0"/>
              <a:t>Groep Intro/</a:t>
            </a:r>
            <a:r>
              <a:rPr lang="nl-BE" dirty="0" err="1" smtClean="0"/>
              <a:t>Arktos</a:t>
            </a:r>
            <a:r>
              <a:rPr lang="nl-BE" dirty="0" smtClean="0"/>
              <a:t> traject: accent op werken / groepsbegeleiding / ervaringstrajecten</a:t>
            </a:r>
          </a:p>
          <a:p>
            <a:pPr lvl="2"/>
            <a:r>
              <a:rPr lang="nl-BE" dirty="0" smtClean="0"/>
              <a:t>Weet het niet</a:t>
            </a:r>
          </a:p>
          <a:p>
            <a:pPr marL="914400" lvl="2" indent="0">
              <a:buNone/>
            </a:pPr>
            <a:endParaRPr lang="nl-BE" dirty="0" smtClean="0"/>
          </a:p>
          <a:p>
            <a:r>
              <a:rPr lang="nl-BE" dirty="0" smtClean="0"/>
              <a:t>Wekelijks aanmeldingenoverleg</a:t>
            </a:r>
          </a:p>
          <a:p>
            <a:pPr lvl="1"/>
            <a:r>
              <a:rPr lang="nl-BE" dirty="0" smtClean="0"/>
              <a:t>Er wordt nadien terug contact opgenomen met aanmelder om het traject te bespreken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74946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Opvolging transitietrajecten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824412"/>
            <a:ext cx="8596668" cy="3880773"/>
          </a:xfrm>
        </p:spPr>
        <p:txBody>
          <a:bodyPr/>
          <a:lstStyle/>
          <a:p>
            <a:r>
              <a:rPr lang="nl-BE" dirty="0" smtClean="0"/>
              <a:t>Tussentijds</a:t>
            </a:r>
          </a:p>
          <a:p>
            <a:pPr lvl="1"/>
            <a:r>
              <a:rPr lang="nl-BE" dirty="0" smtClean="0"/>
              <a:t>Tijdens traject blijft leerling op school</a:t>
            </a:r>
          </a:p>
          <a:p>
            <a:pPr lvl="1"/>
            <a:r>
              <a:rPr lang="nl-BE" dirty="0" smtClean="0"/>
              <a:t>Transitiecoach heeft regelmatig overleg met school en/of CLB-medewerker</a:t>
            </a:r>
          </a:p>
          <a:p>
            <a:pPr lvl="1"/>
            <a:r>
              <a:rPr lang="nl-BE" dirty="0" smtClean="0"/>
              <a:t>Transitietraject duurt zo kort als nodig, zo lang als mogelijk</a:t>
            </a:r>
          </a:p>
          <a:p>
            <a:pPr marL="457200" lvl="1" indent="0">
              <a:buNone/>
            </a:pPr>
            <a:endParaRPr lang="nl-BE" dirty="0" smtClean="0"/>
          </a:p>
          <a:p>
            <a:r>
              <a:rPr lang="nl-BE" dirty="0" smtClean="0"/>
              <a:t>Nazorg</a:t>
            </a:r>
          </a:p>
          <a:p>
            <a:pPr lvl="1"/>
            <a:r>
              <a:rPr lang="nl-BE" dirty="0" smtClean="0"/>
              <a:t>Transitiecoach verzorgt de nazorg</a:t>
            </a:r>
          </a:p>
          <a:p>
            <a:pPr lvl="2"/>
            <a:r>
              <a:rPr lang="nl-BE" dirty="0" smtClean="0"/>
              <a:t>In huidige onderwijsinstelling</a:t>
            </a:r>
          </a:p>
          <a:p>
            <a:pPr lvl="2"/>
            <a:r>
              <a:rPr lang="nl-BE" dirty="0" smtClean="0"/>
              <a:t>In andere onderwijsinstelling en/of arbeid = warme overdracht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24112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Transitietrajecten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3" y="1930400"/>
            <a:ext cx="10739603" cy="3880773"/>
          </a:xfrm>
        </p:spPr>
        <p:txBody>
          <a:bodyPr/>
          <a:lstStyle/>
          <a:p>
            <a:r>
              <a:rPr lang="nl-BE" dirty="0"/>
              <a:t>Voor jongeren van 2</a:t>
            </a:r>
            <a:r>
              <a:rPr lang="nl-BE" baseline="30000" dirty="0"/>
              <a:t>de</a:t>
            </a:r>
            <a:r>
              <a:rPr lang="nl-BE" dirty="0"/>
              <a:t> en 3</a:t>
            </a:r>
            <a:r>
              <a:rPr lang="nl-BE" baseline="30000" dirty="0"/>
              <a:t>de</a:t>
            </a:r>
            <a:r>
              <a:rPr lang="nl-BE" dirty="0"/>
              <a:t> graad </a:t>
            </a:r>
            <a:r>
              <a:rPr lang="nl-BE" dirty="0" smtClean="0"/>
              <a:t>BSO</a:t>
            </a:r>
          </a:p>
          <a:p>
            <a:r>
              <a:rPr lang="nl-BE" dirty="0" smtClean="0"/>
              <a:t>Voor jongeren die geïdentificeerd worden als potentieel VSV én waar er problemen verwacht worden bij de stap naar vervolgopleiding en/of arbeidsmarkt</a:t>
            </a:r>
            <a:endParaRPr lang="nl-BE" dirty="0"/>
          </a:p>
          <a:p>
            <a:r>
              <a:rPr lang="nl-BE" dirty="0"/>
              <a:t>De transitietrajecten bestaan uit vijf stappen die de school, het CLB en de expertorganisatie (= samenwerking CLB, </a:t>
            </a:r>
            <a:r>
              <a:rPr lang="nl-BE" dirty="0" err="1"/>
              <a:t>Arktos</a:t>
            </a:r>
            <a:r>
              <a:rPr lang="nl-BE" dirty="0"/>
              <a:t> en Groep Intro) nemen:</a:t>
            </a:r>
          </a:p>
          <a:p>
            <a:pPr lvl="1"/>
            <a:r>
              <a:rPr lang="nl-BE" b="1" dirty="0">
                <a:solidFill>
                  <a:schemeClr val="accent1">
                    <a:lumMod val="75000"/>
                  </a:schemeClr>
                </a:solidFill>
              </a:rPr>
              <a:t>Identificatie potentieel vroegtijdige schoolverlater</a:t>
            </a:r>
          </a:p>
          <a:p>
            <a:pPr lvl="1"/>
            <a:r>
              <a:rPr lang="nl-BE" b="1" dirty="0">
                <a:solidFill>
                  <a:schemeClr val="accent1">
                    <a:lumMod val="75000"/>
                  </a:schemeClr>
                </a:solidFill>
              </a:rPr>
              <a:t>Perspectiefgesprek met de jongere over deze identificatie </a:t>
            </a:r>
          </a:p>
          <a:p>
            <a:pPr lvl="1"/>
            <a:r>
              <a:rPr lang="nl-BE" dirty="0"/>
              <a:t>Trajectbepaling</a:t>
            </a:r>
          </a:p>
          <a:p>
            <a:pPr lvl="1"/>
            <a:r>
              <a:rPr lang="nl-BE" dirty="0"/>
              <a:t>Trajectbegeleiding</a:t>
            </a:r>
          </a:p>
          <a:p>
            <a:pPr lvl="1"/>
            <a:r>
              <a:rPr lang="nl-BE" dirty="0"/>
              <a:t>Nazorg 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48432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Overzicht</a:t>
            </a:r>
            <a:endParaRPr lang="nl-BE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765688"/>
              </p:ext>
            </p:extLst>
          </p:nvPr>
        </p:nvGraphicFramePr>
        <p:xfrm>
          <a:off x="677333" y="1389879"/>
          <a:ext cx="9759889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117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Vragen?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7497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502090" cy="1320800"/>
          </a:xfrm>
        </p:spPr>
        <p:txBody>
          <a:bodyPr/>
          <a:lstStyle/>
          <a:p>
            <a:r>
              <a:rPr lang="nl-BE" dirty="0"/>
              <a:t>Wat is een vroegtijdige schoolverlater (</a:t>
            </a:r>
            <a:r>
              <a:rPr lang="nl-BE" dirty="0" err="1"/>
              <a:t>vsv</a:t>
            </a:r>
            <a:r>
              <a:rPr lang="nl-BE" dirty="0"/>
              <a:t>)?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824413"/>
            <a:ext cx="9865160" cy="3880773"/>
          </a:xfrm>
        </p:spPr>
        <p:txBody>
          <a:bodyPr/>
          <a:lstStyle/>
          <a:p>
            <a:r>
              <a:rPr lang="nl-BE" dirty="0"/>
              <a:t>Jongere die niet meer leerplichtig is en het Vlaams SO zonder kwalificatie verlaat</a:t>
            </a:r>
          </a:p>
          <a:p>
            <a:pPr marL="0" indent="0">
              <a:buNone/>
            </a:pPr>
            <a:endParaRPr lang="nl-BE" dirty="0"/>
          </a:p>
          <a:p>
            <a:r>
              <a:rPr lang="nl-BE" dirty="0"/>
              <a:t>Vlaams kwalificatiecriterium</a:t>
            </a:r>
          </a:p>
          <a:p>
            <a:pPr lvl="1"/>
            <a:r>
              <a:rPr lang="nl-BE" dirty="0"/>
              <a:t>Diploma SO</a:t>
            </a:r>
          </a:p>
          <a:p>
            <a:pPr lvl="1"/>
            <a:r>
              <a:rPr lang="nl-BE" dirty="0"/>
              <a:t>Getuigschrift 2</a:t>
            </a:r>
            <a:r>
              <a:rPr lang="nl-BE" baseline="30000" dirty="0"/>
              <a:t>de</a:t>
            </a:r>
            <a:r>
              <a:rPr lang="nl-BE" dirty="0"/>
              <a:t> leerjaar van de 3</a:t>
            </a:r>
            <a:r>
              <a:rPr lang="nl-BE" baseline="30000" dirty="0"/>
              <a:t>de</a:t>
            </a:r>
            <a:r>
              <a:rPr lang="nl-BE" dirty="0"/>
              <a:t> graad BSO</a:t>
            </a:r>
          </a:p>
          <a:p>
            <a:pPr lvl="1"/>
            <a:r>
              <a:rPr lang="nl-BE" dirty="0"/>
              <a:t>Eindgetuigschrift DBSO</a:t>
            </a:r>
          </a:p>
          <a:p>
            <a:pPr lvl="1"/>
            <a:r>
              <a:rPr lang="nl-BE" dirty="0"/>
              <a:t>Certificaat leertijd (</a:t>
            </a:r>
            <a:r>
              <a:rPr lang="nl-BE" dirty="0" err="1"/>
              <a:t>Syntra</a:t>
            </a:r>
            <a:r>
              <a:rPr lang="nl-BE" dirty="0"/>
              <a:t>)</a:t>
            </a:r>
          </a:p>
          <a:p>
            <a:pPr lvl="1"/>
            <a:r>
              <a:rPr lang="nl-BE" dirty="0"/>
              <a:t>Getuigschrift </a:t>
            </a:r>
            <a:r>
              <a:rPr lang="nl-BE" dirty="0" err="1"/>
              <a:t>BuSO</a:t>
            </a:r>
            <a:r>
              <a:rPr lang="nl-BE" dirty="0"/>
              <a:t> OV3</a:t>
            </a:r>
          </a:p>
          <a:p>
            <a:pPr lvl="1"/>
            <a:r>
              <a:rPr lang="nl-BE" dirty="0"/>
              <a:t>Certificaat modulair stelsel BSO, DBSO, </a:t>
            </a:r>
            <a:r>
              <a:rPr lang="nl-BE" dirty="0" err="1"/>
              <a:t>BuSO</a:t>
            </a:r>
            <a:r>
              <a:rPr lang="nl-BE" dirty="0"/>
              <a:t> OV3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67653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Wat is een NEET-jongere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2160590"/>
            <a:ext cx="8596668" cy="2973114"/>
          </a:xfrm>
        </p:spPr>
        <p:txBody>
          <a:bodyPr/>
          <a:lstStyle/>
          <a:p>
            <a:r>
              <a:rPr lang="nl-BE" dirty="0"/>
              <a:t>Kans groot dat VSV NEET-jongere wordt</a:t>
            </a:r>
          </a:p>
          <a:p>
            <a:r>
              <a:rPr lang="nl-BE" dirty="0"/>
              <a:t>Jongeren tussen 15 en 24 jaar</a:t>
            </a:r>
          </a:p>
          <a:p>
            <a:r>
              <a:rPr lang="nl-BE" dirty="0" err="1"/>
              <a:t>Not</a:t>
            </a:r>
            <a:r>
              <a:rPr lang="nl-BE" dirty="0"/>
              <a:t> in </a:t>
            </a:r>
            <a:r>
              <a:rPr lang="nl-BE" dirty="0" err="1"/>
              <a:t>Education</a:t>
            </a:r>
            <a:r>
              <a:rPr lang="nl-BE" dirty="0"/>
              <a:t>, </a:t>
            </a:r>
            <a:r>
              <a:rPr lang="nl-BE" dirty="0" err="1"/>
              <a:t>Employment</a:t>
            </a:r>
            <a:r>
              <a:rPr lang="nl-BE" dirty="0"/>
              <a:t> or Training</a:t>
            </a:r>
          </a:p>
          <a:p>
            <a:endParaRPr lang="nl-BE" dirty="0"/>
          </a:p>
          <a:p>
            <a:r>
              <a:rPr lang="nl-BE" dirty="0"/>
              <a:t>2018: 7,8% (Vlaams Gewest)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5038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28255"/>
          </a:xfrm>
        </p:spPr>
        <p:txBody>
          <a:bodyPr/>
          <a:lstStyle/>
          <a:p>
            <a:r>
              <a:rPr lang="nl-BE" dirty="0" smtClean="0"/>
              <a:t>Enkele cijfers</a:t>
            </a:r>
            <a:endParaRPr lang="nl-BE" dirty="0"/>
          </a:p>
        </p:txBody>
      </p:sp>
      <p:graphicFrame>
        <p:nvGraphicFramePr>
          <p:cNvPr id="12" name="Tijdelijke aanduiding voor inhoud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6246902"/>
              </p:ext>
            </p:extLst>
          </p:nvPr>
        </p:nvGraphicFramePr>
        <p:xfrm>
          <a:off x="983674" y="1537855"/>
          <a:ext cx="9933707" cy="3182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1123">
                  <a:extLst>
                    <a:ext uri="{9D8B030D-6E8A-4147-A177-3AD203B41FA5}">
                      <a16:colId xmlns:a16="http://schemas.microsoft.com/office/drawing/2014/main" val="2978592730"/>
                    </a:ext>
                  </a:extLst>
                </a:gridCol>
                <a:gridCol w="3986292">
                  <a:extLst>
                    <a:ext uri="{9D8B030D-6E8A-4147-A177-3AD203B41FA5}">
                      <a16:colId xmlns:a16="http://schemas.microsoft.com/office/drawing/2014/main" val="1173363456"/>
                    </a:ext>
                  </a:extLst>
                </a:gridCol>
                <a:gridCol w="3986292">
                  <a:extLst>
                    <a:ext uri="{9D8B030D-6E8A-4147-A177-3AD203B41FA5}">
                      <a16:colId xmlns:a16="http://schemas.microsoft.com/office/drawing/2014/main" val="7383399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Stad/gemeente</a:t>
                      </a: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337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Gemiddeld aantal VSV per schooljaar in BSO</a:t>
                      </a: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VSV in BSO</a:t>
                      </a: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8756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Machelen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62770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Vilvoorde</a:t>
                      </a: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912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Zaventem</a:t>
                      </a: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6453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Leuven</a:t>
                      </a: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7265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Tienen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50354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Vlaams-Brabant</a:t>
                      </a: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319</a:t>
                      </a:r>
                      <a:endParaRPr lang="nl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18.2%</a:t>
                      </a: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304634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Vlaanderen</a:t>
                      </a:r>
                      <a:endParaRPr lang="nl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2542</a:t>
                      </a:r>
                      <a:endParaRPr lang="nl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8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16.8%</a:t>
                      </a:r>
                      <a:endParaRPr lang="nl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070469"/>
                  </a:ext>
                </a:extLst>
              </a:tr>
            </a:tbl>
          </a:graphicData>
        </a:graphic>
      </p:graphicFrame>
      <p:sp>
        <p:nvSpPr>
          <p:cNvPr id="13" name="Tekstvak 12"/>
          <p:cNvSpPr txBox="1"/>
          <p:nvPr/>
        </p:nvSpPr>
        <p:spPr>
          <a:xfrm>
            <a:off x="425416" y="5014123"/>
            <a:ext cx="1084810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1600" dirty="0">
                <a:latin typeface="Calibri" panose="020F0502020204030204" pitchFamily="34" charset="0"/>
                <a:cs typeface="Calibri" panose="020F0502020204030204" pitchFamily="34" charset="0"/>
              </a:rPr>
              <a:t>Cijfers op Vlaams niveau en op stads- en gemeenteniveau vind je in de </a:t>
            </a:r>
            <a:r>
              <a:rPr lang="nl-BE" sz="16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Dataloeptoepassing ‘Vroegtijdig schoolverlaten’</a:t>
            </a:r>
            <a:endParaRPr lang="nl-BE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1600" dirty="0">
                <a:latin typeface="Calibri" panose="020F0502020204030204" pitchFamily="34" charset="0"/>
                <a:cs typeface="Calibri" panose="020F0502020204030204" pitchFamily="34" charset="0"/>
              </a:rPr>
              <a:t>Scholen vinden cijfers op hun maat op </a:t>
            </a:r>
            <a:r>
              <a:rPr lang="nl-BE" sz="16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Mijn Onderwijs</a:t>
            </a:r>
            <a:endParaRPr lang="nl-BE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71794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Risicofactoren VSV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781766"/>
            <a:ext cx="8596668" cy="3880773"/>
          </a:xfrm>
        </p:spPr>
        <p:txBody>
          <a:bodyPr/>
          <a:lstStyle/>
          <a:p>
            <a:r>
              <a:rPr lang="nl-BE" dirty="0"/>
              <a:t>Afstoting</a:t>
            </a:r>
          </a:p>
          <a:p>
            <a:pPr lvl="1"/>
            <a:r>
              <a:rPr lang="nl-BE" dirty="0"/>
              <a:t>Kenmerken eigen aan onderwijssysteem: schoolmoeheid, verkeerde studiekeuze, zittenblijven, spijbelen, leerachterstand, taalachterstand, pestgedrag, …</a:t>
            </a:r>
          </a:p>
          <a:p>
            <a:pPr lvl="1"/>
            <a:r>
              <a:rPr lang="nl-BE" dirty="0"/>
              <a:t>Externe kenmerken: problematische thuis- en gezinssituatie, psychische problemen, omgang met regels en verplichtingen binnen de jongerencultuur, individualiteit, in groep samenleven, …</a:t>
            </a:r>
          </a:p>
          <a:p>
            <a:pPr lvl="1"/>
            <a:endParaRPr lang="nl-BE" dirty="0"/>
          </a:p>
          <a:p>
            <a:r>
              <a:rPr lang="nl-BE" dirty="0"/>
              <a:t>Aantrekking</a:t>
            </a:r>
          </a:p>
          <a:p>
            <a:pPr lvl="1"/>
            <a:r>
              <a:rPr lang="nl-BE" dirty="0"/>
              <a:t>Arbeidsmarkt</a:t>
            </a:r>
          </a:p>
          <a:p>
            <a:pPr lvl="1"/>
            <a:r>
              <a:rPr lang="nl-BE" dirty="0"/>
              <a:t>Andere wegen om een kwalificatie te behalen</a:t>
            </a:r>
          </a:p>
          <a:p>
            <a:pPr marL="228600" lvl="1" indent="0">
              <a:buNone/>
            </a:pPr>
            <a:endParaRPr lang="nl-BE" dirty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02553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983673"/>
          </a:xfrm>
        </p:spPr>
        <p:txBody>
          <a:bodyPr/>
          <a:lstStyle/>
          <a:p>
            <a:r>
              <a:rPr lang="nl-BE" dirty="0" smtClean="0"/>
              <a:t>Nut kwalificatie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814225"/>
            <a:ext cx="8596668" cy="3880773"/>
          </a:xfrm>
        </p:spPr>
        <p:txBody>
          <a:bodyPr/>
          <a:lstStyle/>
          <a:p>
            <a:r>
              <a:rPr lang="nl-BE" dirty="0" smtClean="0"/>
              <a:t>Kwetsbare positie arbeidsmarkt</a:t>
            </a:r>
          </a:p>
          <a:p>
            <a:r>
              <a:rPr lang="nl-BE" dirty="0" smtClean="0"/>
              <a:t>Minder betrokken bij job</a:t>
            </a:r>
          </a:p>
          <a:p>
            <a:r>
              <a:rPr lang="nl-BE" dirty="0" smtClean="0"/>
              <a:t>Lager maandloon</a:t>
            </a:r>
          </a:p>
          <a:p>
            <a:r>
              <a:rPr lang="nl-BE" dirty="0" smtClean="0"/>
              <a:t>Langere tijd werkloos</a:t>
            </a:r>
          </a:p>
          <a:p>
            <a:r>
              <a:rPr lang="nl-BE" dirty="0" smtClean="0"/>
              <a:t>Vaker in ziekteverlof</a:t>
            </a:r>
          </a:p>
          <a:p>
            <a:r>
              <a:rPr lang="nl-BE" dirty="0" smtClean="0"/>
              <a:t>…</a:t>
            </a:r>
          </a:p>
          <a:p>
            <a:endParaRPr lang="nl-BE" dirty="0" smtClean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15514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Hoe aanpakken?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770625"/>
            <a:ext cx="8596668" cy="3880773"/>
          </a:xfrm>
        </p:spPr>
        <p:txBody>
          <a:bodyPr/>
          <a:lstStyle/>
          <a:p>
            <a:r>
              <a:rPr lang="nl-BE" dirty="0" smtClean="0"/>
              <a:t>Identificatie, monitoring en coördinatie</a:t>
            </a:r>
          </a:p>
          <a:p>
            <a:r>
              <a:rPr lang="nl-BE" dirty="0" smtClean="0"/>
              <a:t>Preventie</a:t>
            </a:r>
          </a:p>
          <a:p>
            <a:r>
              <a:rPr lang="nl-BE" dirty="0" smtClean="0">
                <a:solidFill>
                  <a:srgbClr val="0070C0"/>
                </a:solidFill>
              </a:rPr>
              <a:t>Interventie</a:t>
            </a:r>
          </a:p>
          <a:p>
            <a:r>
              <a:rPr lang="nl-BE" dirty="0" smtClean="0">
                <a:solidFill>
                  <a:srgbClr val="0070C0"/>
                </a:solidFill>
              </a:rPr>
              <a:t>Compensatie</a:t>
            </a:r>
            <a:endParaRPr lang="nl-BE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62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Blauw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8204</TotalTime>
  <Words>1271</Words>
  <Application>Microsoft Office PowerPoint</Application>
  <PresentationFormat>Breedbeeld</PresentationFormat>
  <Paragraphs>287</Paragraphs>
  <Slides>31</Slides>
  <Notes>26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31</vt:i4>
      </vt:variant>
    </vt:vector>
  </HeadingPairs>
  <TitlesOfParts>
    <vt:vector size="37" baseType="lpstr">
      <vt:lpstr>Arial</vt:lpstr>
      <vt:lpstr>Calibri</vt:lpstr>
      <vt:lpstr>Times New Roman</vt:lpstr>
      <vt:lpstr>Trebuchet MS</vt:lpstr>
      <vt:lpstr>Wingdings 3</vt:lpstr>
      <vt:lpstr>Facet</vt:lpstr>
      <vt:lpstr>Vroegtijdige schoolverlaters</vt:lpstr>
      <vt:lpstr>Voorstellingsrondje</vt:lpstr>
      <vt:lpstr>Transitietrajecten</vt:lpstr>
      <vt:lpstr>Wat is een vroegtijdige schoolverlater (vsv)?</vt:lpstr>
      <vt:lpstr>Wat is een NEET-jongere</vt:lpstr>
      <vt:lpstr>Enkele cijfers</vt:lpstr>
      <vt:lpstr>Risicofactoren VSV</vt:lpstr>
      <vt:lpstr>Nut kwalificatie</vt:lpstr>
      <vt:lpstr>Hoe aanpakken?</vt:lpstr>
      <vt:lpstr>Identificatie potentieel VSV Knipperlichten</vt:lpstr>
      <vt:lpstr>Identificatie potentieel VSV Werkwijze</vt:lpstr>
      <vt:lpstr>Reflectie</vt:lpstr>
      <vt:lpstr>Perspectiefgesprek</vt:lpstr>
      <vt:lpstr>Perspectiefgesprek</vt:lpstr>
      <vt:lpstr>Perspectiefgesprek Hoe voeren?</vt:lpstr>
      <vt:lpstr>Perspectiefgesprek Een goede doorverwijzing is maatwerk</vt:lpstr>
      <vt:lpstr>Pauze</vt:lpstr>
      <vt:lpstr>Perspectiefgesprek Hoe voer je een motiverend, positief gesprek?</vt:lpstr>
      <vt:lpstr>Oefening</vt:lpstr>
      <vt:lpstr>Nabespreking oefening</vt:lpstr>
      <vt:lpstr>Perspectiefgesprek Een (invul)folder</vt:lpstr>
      <vt:lpstr>Perspectiefgesprek Een handleiding voor gesprek</vt:lpstr>
      <vt:lpstr>Perspectiefgesprek Een handleiding voor gesprek</vt:lpstr>
      <vt:lpstr>Perspectiefgesprek Een handleiding voor gesprek – Mijn loopbaan</vt:lpstr>
      <vt:lpstr>Perspectiefgesprek Een handleiding voor gesprek</vt:lpstr>
      <vt:lpstr>Perspectiefgesprek Een handleiding voor gesprek</vt:lpstr>
      <vt:lpstr>Na perspectiefgesprek</vt:lpstr>
      <vt:lpstr>Aanmelden transitietraject</vt:lpstr>
      <vt:lpstr>Opvolging transitietrajecten</vt:lpstr>
      <vt:lpstr>Overzicht</vt:lpstr>
      <vt:lpstr>Vragen?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schoolexterne interventies</dc:title>
  <dc:creator>An Hessels</dc:creator>
  <cp:lastModifiedBy>An Hessels</cp:lastModifiedBy>
  <cp:revision>54</cp:revision>
  <dcterms:created xsi:type="dcterms:W3CDTF">2020-11-06T15:00:17Z</dcterms:created>
  <dcterms:modified xsi:type="dcterms:W3CDTF">2020-11-16T12:28:45Z</dcterms:modified>
</cp:coreProperties>
</file>