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9" r:id="rId7"/>
    <p:sldId id="304" r:id="rId8"/>
    <p:sldId id="305" r:id="rId9"/>
    <p:sldId id="303" r:id="rId10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28"/>
  </p:normalViewPr>
  <p:slideViewPr>
    <p:cSldViewPr snapToGrid="0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48ECD8-0A3F-4D59-BAFA-42A87795B302}" type="doc">
      <dgm:prSet loTypeId="urn:microsoft.com/office/officeart/2005/8/layout/vList3#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nl-BE"/>
        </a:p>
      </dgm:t>
    </dgm:pt>
    <dgm:pt modelId="{FE972FE0-6B96-4022-A506-B305B73FE022}">
      <dgm:prSet/>
      <dgm:spPr/>
      <dgm:t>
        <a:bodyPr/>
        <a:lstStyle/>
        <a:p>
          <a:pPr rtl="0"/>
          <a:r>
            <a:rPr lang="nl-BE" b="0" i="0" dirty="0">
              <a:latin typeface="Argentum Sans" pitchFamily="2" charset="77"/>
            </a:rPr>
            <a:t>WAT?</a:t>
          </a:r>
        </a:p>
      </dgm:t>
    </dgm:pt>
    <dgm:pt modelId="{3F5A27E6-5E0D-4DB3-84EF-F573B9DB9D99}" type="parTrans" cxnId="{3494C38A-5A56-4BC1-B77A-3F92C1B09A7C}">
      <dgm:prSet/>
      <dgm:spPr/>
      <dgm:t>
        <a:bodyPr/>
        <a:lstStyle/>
        <a:p>
          <a:endParaRPr lang="nl-BE"/>
        </a:p>
      </dgm:t>
    </dgm:pt>
    <dgm:pt modelId="{6D266A49-9839-468C-B895-AF6DD1F42BCC}" type="sibTrans" cxnId="{3494C38A-5A56-4BC1-B77A-3F92C1B09A7C}">
      <dgm:prSet/>
      <dgm:spPr/>
      <dgm:t>
        <a:bodyPr/>
        <a:lstStyle/>
        <a:p>
          <a:endParaRPr lang="nl-BE"/>
        </a:p>
      </dgm:t>
    </dgm:pt>
    <dgm:pt modelId="{321F64FF-AF70-4ABF-8F7D-373D13082ED3}" type="pres">
      <dgm:prSet presAssocID="{4948ECD8-0A3F-4D59-BAFA-42A87795B302}" presName="linearFlow" presStyleCnt="0">
        <dgm:presLayoutVars>
          <dgm:dir/>
          <dgm:resizeHandles val="exact"/>
        </dgm:presLayoutVars>
      </dgm:prSet>
      <dgm:spPr/>
    </dgm:pt>
    <dgm:pt modelId="{000FF5B2-568E-49D7-AA28-4D022690F785}" type="pres">
      <dgm:prSet presAssocID="{FE972FE0-6B96-4022-A506-B305B73FE022}" presName="composite" presStyleCnt="0"/>
      <dgm:spPr/>
    </dgm:pt>
    <dgm:pt modelId="{6CDB1FF8-A3AE-4107-8CAF-F9ED89EC7CD5}" type="pres">
      <dgm:prSet presAssocID="{FE972FE0-6B96-4022-A506-B305B73FE022}" presName="imgShp" presStyleLbl="fgImgPlace1" presStyleIdx="0" presStyleCnt="1" custLinFactNeighborX="-95600" custLinFactNeighborY="112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2000" r="-62000"/>
          </a:stretch>
        </a:blipFill>
      </dgm:spPr>
    </dgm:pt>
    <dgm:pt modelId="{05736258-5D79-4E98-BB48-C3E13F9F3537}" type="pres">
      <dgm:prSet presAssocID="{FE972FE0-6B96-4022-A506-B305B73FE022}" presName="txShp" presStyleLbl="node1" presStyleIdx="0" presStyleCnt="1" custScaleX="150376">
        <dgm:presLayoutVars>
          <dgm:bulletEnabled val="1"/>
        </dgm:presLayoutVars>
      </dgm:prSet>
      <dgm:spPr/>
    </dgm:pt>
  </dgm:ptLst>
  <dgm:cxnLst>
    <dgm:cxn modelId="{39B45446-4B1D-4ED5-8E58-8EDF0C283ECC}" type="presOf" srcId="{4948ECD8-0A3F-4D59-BAFA-42A87795B302}" destId="{321F64FF-AF70-4ABF-8F7D-373D13082ED3}" srcOrd="0" destOrd="0" presId="urn:microsoft.com/office/officeart/2005/8/layout/vList3#2"/>
    <dgm:cxn modelId="{3494C38A-5A56-4BC1-B77A-3F92C1B09A7C}" srcId="{4948ECD8-0A3F-4D59-BAFA-42A87795B302}" destId="{FE972FE0-6B96-4022-A506-B305B73FE022}" srcOrd="0" destOrd="0" parTransId="{3F5A27E6-5E0D-4DB3-84EF-F573B9DB9D99}" sibTransId="{6D266A49-9839-468C-B895-AF6DD1F42BCC}"/>
    <dgm:cxn modelId="{B2271FFB-FF9B-4B8E-9572-E374C07061BC}" type="presOf" srcId="{FE972FE0-6B96-4022-A506-B305B73FE022}" destId="{05736258-5D79-4E98-BB48-C3E13F9F3537}" srcOrd="0" destOrd="0" presId="urn:microsoft.com/office/officeart/2005/8/layout/vList3#2"/>
    <dgm:cxn modelId="{8E96CDB9-1187-49BA-BF9E-03169EC1A364}" type="presParOf" srcId="{321F64FF-AF70-4ABF-8F7D-373D13082ED3}" destId="{000FF5B2-568E-49D7-AA28-4D022690F785}" srcOrd="0" destOrd="0" presId="urn:microsoft.com/office/officeart/2005/8/layout/vList3#2"/>
    <dgm:cxn modelId="{E908A715-253E-4358-9FB0-480C164ACE2B}" type="presParOf" srcId="{000FF5B2-568E-49D7-AA28-4D022690F785}" destId="{6CDB1FF8-A3AE-4107-8CAF-F9ED89EC7CD5}" srcOrd="0" destOrd="0" presId="urn:microsoft.com/office/officeart/2005/8/layout/vList3#2"/>
    <dgm:cxn modelId="{6BC9E1B1-7092-42CA-91B7-DCD13DD74373}" type="presParOf" srcId="{000FF5B2-568E-49D7-AA28-4D022690F785}" destId="{05736258-5D79-4E98-BB48-C3E13F9F3537}" srcOrd="1" destOrd="0" presId="urn:microsoft.com/office/officeart/2005/8/layout/vList3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BD283C-3C27-4781-B0FB-6C8C8C3272D4}" type="doc">
      <dgm:prSet loTypeId="urn:microsoft.com/office/officeart/2005/8/layout/vList3#3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nl-BE"/>
        </a:p>
      </dgm:t>
    </dgm:pt>
    <dgm:pt modelId="{2F4DD2CD-EED8-425D-ACEC-97913CB30351}">
      <dgm:prSet/>
      <dgm:spPr/>
      <dgm:t>
        <a:bodyPr/>
        <a:lstStyle/>
        <a:p>
          <a:pPr rtl="0"/>
          <a:r>
            <a:rPr lang="nl-BE" b="0" i="0" dirty="0">
              <a:latin typeface="Argentum Sans" pitchFamily="2" charset="77"/>
            </a:rPr>
            <a:t>VOOR WIE?</a:t>
          </a:r>
        </a:p>
      </dgm:t>
    </dgm:pt>
    <dgm:pt modelId="{9BABBAA7-194D-4385-821E-C26DDA8A71B5}" type="parTrans" cxnId="{743AA86C-F93C-43CA-BC79-FF08B2171086}">
      <dgm:prSet/>
      <dgm:spPr/>
      <dgm:t>
        <a:bodyPr/>
        <a:lstStyle/>
        <a:p>
          <a:endParaRPr lang="nl-BE"/>
        </a:p>
      </dgm:t>
    </dgm:pt>
    <dgm:pt modelId="{570797FF-319D-40CE-84D0-F0CF5DB2564E}" type="sibTrans" cxnId="{743AA86C-F93C-43CA-BC79-FF08B2171086}">
      <dgm:prSet/>
      <dgm:spPr/>
      <dgm:t>
        <a:bodyPr/>
        <a:lstStyle/>
        <a:p>
          <a:endParaRPr lang="nl-BE"/>
        </a:p>
      </dgm:t>
    </dgm:pt>
    <dgm:pt modelId="{578AAFD7-C046-42B2-8A7C-37592C5E56AA}" type="pres">
      <dgm:prSet presAssocID="{A2BD283C-3C27-4781-B0FB-6C8C8C3272D4}" presName="linearFlow" presStyleCnt="0">
        <dgm:presLayoutVars>
          <dgm:dir/>
          <dgm:resizeHandles val="exact"/>
        </dgm:presLayoutVars>
      </dgm:prSet>
      <dgm:spPr/>
    </dgm:pt>
    <dgm:pt modelId="{77036167-F855-46EE-B37D-797428747AE8}" type="pres">
      <dgm:prSet presAssocID="{2F4DD2CD-EED8-425D-ACEC-97913CB30351}" presName="composite" presStyleCnt="0"/>
      <dgm:spPr/>
    </dgm:pt>
    <dgm:pt modelId="{13C71FEC-5B57-47C9-8DBE-417E612CF233}" type="pres">
      <dgm:prSet presAssocID="{2F4DD2CD-EED8-425D-ACEC-97913CB30351}" presName="imgShp" presStyleLbl="fgImgPlace1" presStyleIdx="0" presStyleCnt="1" custLinFactNeighborX="-95561" custLinFactNeighborY="112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2000" r="-62000"/>
          </a:stretch>
        </a:blipFill>
      </dgm:spPr>
    </dgm:pt>
    <dgm:pt modelId="{17811FB9-E6A0-43AC-8C63-50EE2AB2161A}" type="pres">
      <dgm:prSet presAssocID="{2F4DD2CD-EED8-425D-ACEC-97913CB30351}" presName="txShp" presStyleLbl="node1" presStyleIdx="0" presStyleCnt="1" custScaleX="150376">
        <dgm:presLayoutVars>
          <dgm:bulletEnabled val="1"/>
        </dgm:presLayoutVars>
      </dgm:prSet>
      <dgm:spPr/>
    </dgm:pt>
  </dgm:ptLst>
  <dgm:cxnLst>
    <dgm:cxn modelId="{743AA86C-F93C-43CA-BC79-FF08B2171086}" srcId="{A2BD283C-3C27-4781-B0FB-6C8C8C3272D4}" destId="{2F4DD2CD-EED8-425D-ACEC-97913CB30351}" srcOrd="0" destOrd="0" parTransId="{9BABBAA7-194D-4385-821E-C26DDA8A71B5}" sibTransId="{570797FF-319D-40CE-84D0-F0CF5DB2564E}"/>
    <dgm:cxn modelId="{148270CB-1688-46EE-8B34-BFA013F4CDD6}" type="presOf" srcId="{2F4DD2CD-EED8-425D-ACEC-97913CB30351}" destId="{17811FB9-E6A0-43AC-8C63-50EE2AB2161A}" srcOrd="0" destOrd="0" presId="urn:microsoft.com/office/officeart/2005/8/layout/vList3#3"/>
    <dgm:cxn modelId="{02541FDB-A240-4683-ABCA-D445B9EF46A4}" type="presOf" srcId="{A2BD283C-3C27-4781-B0FB-6C8C8C3272D4}" destId="{578AAFD7-C046-42B2-8A7C-37592C5E56AA}" srcOrd="0" destOrd="0" presId="urn:microsoft.com/office/officeart/2005/8/layout/vList3#3"/>
    <dgm:cxn modelId="{E65ED94F-C68F-457C-8AD3-574DF4231808}" type="presParOf" srcId="{578AAFD7-C046-42B2-8A7C-37592C5E56AA}" destId="{77036167-F855-46EE-B37D-797428747AE8}" srcOrd="0" destOrd="0" presId="urn:microsoft.com/office/officeart/2005/8/layout/vList3#3"/>
    <dgm:cxn modelId="{56A14309-81F9-4D9F-9EBF-190DDE8ACB3D}" type="presParOf" srcId="{77036167-F855-46EE-B37D-797428747AE8}" destId="{13C71FEC-5B57-47C9-8DBE-417E612CF233}" srcOrd="0" destOrd="0" presId="urn:microsoft.com/office/officeart/2005/8/layout/vList3#3"/>
    <dgm:cxn modelId="{1E34959B-7BD5-49E4-B00A-E4933E692BD2}" type="presParOf" srcId="{77036167-F855-46EE-B37D-797428747AE8}" destId="{17811FB9-E6A0-43AC-8C63-50EE2AB2161A}" srcOrd="1" destOrd="0" presId="urn:microsoft.com/office/officeart/2005/8/layout/vList3#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2BD283C-3C27-4781-B0FB-6C8C8C3272D4}" type="doc">
      <dgm:prSet loTypeId="urn:microsoft.com/office/officeart/2005/8/layout/vList3#3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nl-BE"/>
        </a:p>
      </dgm:t>
    </dgm:pt>
    <dgm:pt modelId="{2F4DD2CD-EED8-425D-ACEC-97913CB30351}">
      <dgm:prSet/>
      <dgm:spPr/>
      <dgm:t>
        <a:bodyPr/>
        <a:lstStyle/>
        <a:p>
          <a:pPr rtl="0"/>
          <a:r>
            <a:rPr lang="nl-BE" b="0" i="0" dirty="0">
              <a:latin typeface="Argentum Sans" pitchFamily="2" charset="77"/>
            </a:rPr>
            <a:t>PRAKTISCH</a:t>
          </a:r>
        </a:p>
      </dgm:t>
    </dgm:pt>
    <dgm:pt modelId="{9BABBAA7-194D-4385-821E-C26DDA8A71B5}" type="parTrans" cxnId="{743AA86C-F93C-43CA-BC79-FF08B2171086}">
      <dgm:prSet/>
      <dgm:spPr/>
      <dgm:t>
        <a:bodyPr/>
        <a:lstStyle/>
        <a:p>
          <a:endParaRPr lang="nl-BE"/>
        </a:p>
      </dgm:t>
    </dgm:pt>
    <dgm:pt modelId="{570797FF-319D-40CE-84D0-F0CF5DB2564E}" type="sibTrans" cxnId="{743AA86C-F93C-43CA-BC79-FF08B2171086}">
      <dgm:prSet/>
      <dgm:spPr/>
      <dgm:t>
        <a:bodyPr/>
        <a:lstStyle/>
        <a:p>
          <a:endParaRPr lang="nl-BE"/>
        </a:p>
      </dgm:t>
    </dgm:pt>
    <dgm:pt modelId="{578AAFD7-C046-42B2-8A7C-37592C5E56AA}" type="pres">
      <dgm:prSet presAssocID="{A2BD283C-3C27-4781-B0FB-6C8C8C3272D4}" presName="linearFlow" presStyleCnt="0">
        <dgm:presLayoutVars>
          <dgm:dir/>
          <dgm:resizeHandles val="exact"/>
        </dgm:presLayoutVars>
      </dgm:prSet>
      <dgm:spPr/>
    </dgm:pt>
    <dgm:pt modelId="{77036167-F855-46EE-B37D-797428747AE8}" type="pres">
      <dgm:prSet presAssocID="{2F4DD2CD-EED8-425D-ACEC-97913CB30351}" presName="composite" presStyleCnt="0"/>
      <dgm:spPr/>
    </dgm:pt>
    <dgm:pt modelId="{13C71FEC-5B57-47C9-8DBE-417E612CF233}" type="pres">
      <dgm:prSet presAssocID="{2F4DD2CD-EED8-425D-ACEC-97913CB30351}" presName="imgShp" presStyleLbl="fgImgPlace1" presStyleIdx="0" presStyleCnt="1" custLinFactNeighborX="-91053" custLinFactNeighborY="-112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2000" r="-62000"/>
          </a:stretch>
        </a:blipFill>
      </dgm:spPr>
    </dgm:pt>
    <dgm:pt modelId="{17811FB9-E6A0-43AC-8C63-50EE2AB2161A}" type="pres">
      <dgm:prSet presAssocID="{2F4DD2CD-EED8-425D-ACEC-97913CB30351}" presName="txShp" presStyleLbl="node1" presStyleIdx="0" presStyleCnt="1" custScaleX="150376">
        <dgm:presLayoutVars>
          <dgm:bulletEnabled val="1"/>
        </dgm:presLayoutVars>
      </dgm:prSet>
      <dgm:spPr/>
    </dgm:pt>
  </dgm:ptLst>
  <dgm:cxnLst>
    <dgm:cxn modelId="{743AA86C-F93C-43CA-BC79-FF08B2171086}" srcId="{A2BD283C-3C27-4781-B0FB-6C8C8C3272D4}" destId="{2F4DD2CD-EED8-425D-ACEC-97913CB30351}" srcOrd="0" destOrd="0" parTransId="{9BABBAA7-194D-4385-821E-C26DDA8A71B5}" sibTransId="{570797FF-319D-40CE-84D0-F0CF5DB2564E}"/>
    <dgm:cxn modelId="{148270CB-1688-46EE-8B34-BFA013F4CDD6}" type="presOf" srcId="{2F4DD2CD-EED8-425D-ACEC-97913CB30351}" destId="{17811FB9-E6A0-43AC-8C63-50EE2AB2161A}" srcOrd="0" destOrd="0" presId="urn:microsoft.com/office/officeart/2005/8/layout/vList3#3"/>
    <dgm:cxn modelId="{02541FDB-A240-4683-ABCA-D445B9EF46A4}" type="presOf" srcId="{A2BD283C-3C27-4781-B0FB-6C8C8C3272D4}" destId="{578AAFD7-C046-42B2-8A7C-37592C5E56AA}" srcOrd="0" destOrd="0" presId="urn:microsoft.com/office/officeart/2005/8/layout/vList3#3"/>
    <dgm:cxn modelId="{E65ED94F-C68F-457C-8AD3-574DF4231808}" type="presParOf" srcId="{578AAFD7-C046-42B2-8A7C-37592C5E56AA}" destId="{77036167-F855-46EE-B37D-797428747AE8}" srcOrd="0" destOrd="0" presId="urn:microsoft.com/office/officeart/2005/8/layout/vList3#3"/>
    <dgm:cxn modelId="{56A14309-81F9-4D9F-9EBF-190DDE8ACB3D}" type="presParOf" srcId="{77036167-F855-46EE-B37D-797428747AE8}" destId="{13C71FEC-5B57-47C9-8DBE-417E612CF233}" srcOrd="0" destOrd="0" presId="urn:microsoft.com/office/officeart/2005/8/layout/vList3#3"/>
    <dgm:cxn modelId="{1E34959B-7BD5-49E4-B00A-E4933E692BD2}" type="presParOf" srcId="{77036167-F855-46EE-B37D-797428747AE8}" destId="{17811FB9-E6A0-43AC-8C63-50EE2AB2161A}" srcOrd="1" destOrd="0" presId="urn:microsoft.com/office/officeart/2005/8/layout/vList3#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2BD283C-3C27-4781-B0FB-6C8C8C3272D4}" type="doc">
      <dgm:prSet loTypeId="urn:microsoft.com/office/officeart/2005/8/layout/vList3#3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nl-BE"/>
        </a:p>
      </dgm:t>
    </dgm:pt>
    <dgm:pt modelId="{2F4DD2CD-EED8-425D-ACEC-97913CB30351}">
      <dgm:prSet/>
      <dgm:spPr/>
      <dgm:t>
        <a:bodyPr/>
        <a:lstStyle/>
        <a:p>
          <a:pPr rtl="0"/>
          <a:r>
            <a:rPr lang="nl-BE" b="0" i="0" dirty="0">
              <a:latin typeface="Argentum Sans" pitchFamily="2" charset="77"/>
            </a:rPr>
            <a:t>PRAKTISCH</a:t>
          </a:r>
        </a:p>
      </dgm:t>
    </dgm:pt>
    <dgm:pt modelId="{9BABBAA7-194D-4385-821E-C26DDA8A71B5}" type="parTrans" cxnId="{743AA86C-F93C-43CA-BC79-FF08B2171086}">
      <dgm:prSet/>
      <dgm:spPr/>
      <dgm:t>
        <a:bodyPr/>
        <a:lstStyle/>
        <a:p>
          <a:endParaRPr lang="nl-BE"/>
        </a:p>
      </dgm:t>
    </dgm:pt>
    <dgm:pt modelId="{570797FF-319D-40CE-84D0-F0CF5DB2564E}" type="sibTrans" cxnId="{743AA86C-F93C-43CA-BC79-FF08B2171086}">
      <dgm:prSet/>
      <dgm:spPr/>
      <dgm:t>
        <a:bodyPr/>
        <a:lstStyle/>
        <a:p>
          <a:endParaRPr lang="nl-BE"/>
        </a:p>
      </dgm:t>
    </dgm:pt>
    <dgm:pt modelId="{578AAFD7-C046-42B2-8A7C-37592C5E56AA}" type="pres">
      <dgm:prSet presAssocID="{A2BD283C-3C27-4781-B0FB-6C8C8C3272D4}" presName="linearFlow" presStyleCnt="0">
        <dgm:presLayoutVars>
          <dgm:dir/>
          <dgm:resizeHandles val="exact"/>
        </dgm:presLayoutVars>
      </dgm:prSet>
      <dgm:spPr/>
    </dgm:pt>
    <dgm:pt modelId="{77036167-F855-46EE-B37D-797428747AE8}" type="pres">
      <dgm:prSet presAssocID="{2F4DD2CD-EED8-425D-ACEC-97913CB30351}" presName="composite" presStyleCnt="0"/>
      <dgm:spPr/>
    </dgm:pt>
    <dgm:pt modelId="{13C71FEC-5B57-47C9-8DBE-417E612CF233}" type="pres">
      <dgm:prSet presAssocID="{2F4DD2CD-EED8-425D-ACEC-97913CB30351}" presName="imgShp" presStyleLbl="fgImgPlace1" presStyleIdx="0" presStyleCnt="1" custLinFactNeighborX="-95560" custLinFactNeighborY="-112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2000" r="-62000"/>
          </a:stretch>
        </a:blipFill>
      </dgm:spPr>
    </dgm:pt>
    <dgm:pt modelId="{17811FB9-E6A0-43AC-8C63-50EE2AB2161A}" type="pres">
      <dgm:prSet presAssocID="{2F4DD2CD-EED8-425D-ACEC-97913CB30351}" presName="txShp" presStyleLbl="node1" presStyleIdx="0" presStyleCnt="1" custScaleX="149288">
        <dgm:presLayoutVars>
          <dgm:bulletEnabled val="1"/>
        </dgm:presLayoutVars>
      </dgm:prSet>
      <dgm:spPr/>
    </dgm:pt>
  </dgm:ptLst>
  <dgm:cxnLst>
    <dgm:cxn modelId="{743AA86C-F93C-43CA-BC79-FF08B2171086}" srcId="{A2BD283C-3C27-4781-B0FB-6C8C8C3272D4}" destId="{2F4DD2CD-EED8-425D-ACEC-97913CB30351}" srcOrd="0" destOrd="0" parTransId="{9BABBAA7-194D-4385-821E-C26DDA8A71B5}" sibTransId="{570797FF-319D-40CE-84D0-F0CF5DB2564E}"/>
    <dgm:cxn modelId="{148270CB-1688-46EE-8B34-BFA013F4CDD6}" type="presOf" srcId="{2F4DD2CD-EED8-425D-ACEC-97913CB30351}" destId="{17811FB9-E6A0-43AC-8C63-50EE2AB2161A}" srcOrd="0" destOrd="0" presId="urn:microsoft.com/office/officeart/2005/8/layout/vList3#3"/>
    <dgm:cxn modelId="{02541FDB-A240-4683-ABCA-D445B9EF46A4}" type="presOf" srcId="{A2BD283C-3C27-4781-B0FB-6C8C8C3272D4}" destId="{578AAFD7-C046-42B2-8A7C-37592C5E56AA}" srcOrd="0" destOrd="0" presId="urn:microsoft.com/office/officeart/2005/8/layout/vList3#3"/>
    <dgm:cxn modelId="{E65ED94F-C68F-457C-8AD3-574DF4231808}" type="presParOf" srcId="{578AAFD7-C046-42B2-8A7C-37592C5E56AA}" destId="{77036167-F855-46EE-B37D-797428747AE8}" srcOrd="0" destOrd="0" presId="urn:microsoft.com/office/officeart/2005/8/layout/vList3#3"/>
    <dgm:cxn modelId="{56A14309-81F9-4D9F-9EBF-190DDE8ACB3D}" type="presParOf" srcId="{77036167-F855-46EE-B37D-797428747AE8}" destId="{13C71FEC-5B57-47C9-8DBE-417E612CF233}" srcOrd="0" destOrd="0" presId="urn:microsoft.com/office/officeart/2005/8/layout/vList3#3"/>
    <dgm:cxn modelId="{1E34959B-7BD5-49E4-B00A-E4933E692BD2}" type="presParOf" srcId="{77036167-F855-46EE-B37D-797428747AE8}" destId="{17811FB9-E6A0-43AC-8C63-50EE2AB2161A}" srcOrd="1" destOrd="0" presId="urn:microsoft.com/office/officeart/2005/8/layout/vList3#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736258-5D79-4E98-BB48-C3E13F9F3537}">
      <dsp:nvSpPr>
        <dsp:cNvPr id="0" name=""/>
        <dsp:cNvSpPr/>
      </dsp:nvSpPr>
      <dsp:spPr>
        <a:xfrm rot="10800000">
          <a:off x="-1" y="558"/>
          <a:ext cx="8229603" cy="1141883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3539" tIns="198120" rIns="369824" bIns="198120" numCol="1" spcCol="1270" anchor="ctr" anchorCtr="0">
          <a:noAutofit/>
        </a:bodyPr>
        <a:lstStyle/>
        <a:p>
          <a:pPr marL="0" lvl="0" indent="0" algn="ctr" defTabSz="2311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5200" b="0" i="0" kern="1200" dirty="0">
              <a:latin typeface="Argentum Sans" pitchFamily="2" charset="77"/>
            </a:rPr>
            <a:t>WAT?</a:t>
          </a:r>
        </a:p>
      </dsp:txBody>
      <dsp:txXfrm rot="10800000">
        <a:off x="285470" y="558"/>
        <a:ext cx="7944132" cy="1141883"/>
      </dsp:txXfrm>
    </dsp:sp>
    <dsp:sp modelId="{6CDB1FF8-A3AE-4107-8CAF-F9ED89EC7CD5}">
      <dsp:nvSpPr>
        <dsp:cNvPr id="0" name=""/>
        <dsp:cNvSpPr/>
      </dsp:nvSpPr>
      <dsp:spPr>
        <a:xfrm>
          <a:off x="0" y="1116"/>
          <a:ext cx="1141883" cy="1141883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2000" r="-62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811FB9-E6A0-43AC-8C63-50EE2AB2161A}">
      <dsp:nvSpPr>
        <dsp:cNvPr id="0" name=""/>
        <dsp:cNvSpPr/>
      </dsp:nvSpPr>
      <dsp:spPr>
        <a:xfrm rot="10800000">
          <a:off x="-1" y="558"/>
          <a:ext cx="8229603" cy="1141883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3539" tIns="198120" rIns="369824" bIns="198120" numCol="1" spcCol="1270" anchor="ctr" anchorCtr="0">
          <a:noAutofit/>
        </a:bodyPr>
        <a:lstStyle/>
        <a:p>
          <a:pPr marL="0" lvl="0" indent="0" algn="ctr" defTabSz="2311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5200" b="0" i="0" kern="1200" dirty="0">
              <a:latin typeface="Argentum Sans" pitchFamily="2" charset="77"/>
            </a:rPr>
            <a:t>VOOR WIE?</a:t>
          </a:r>
        </a:p>
      </dsp:txBody>
      <dsp:txXfrm rot="10800000">
        <a:off x="285470" y="558"/>
        <a:ext cx="7944132" cy="1141883"/>
      </dsp:txXfrm>
    </dsp:sp>
    <dsp:sp modelId="{13C71FEC-5B57-47C9-8DBE-417E612CF233}">
      <dsp:nvSpPr>
        <dsp:cNvPr id="0" name=""/>
        <dsp:cNvSpPr/>
      </dsp:nvSpPr>
      <dsp:spPr>
        <a:xfrm>
          <a:off x="0" y="1116"/>
          <a:ext cx="1141883" cy="1141883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2000" r="-62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811FB9-E6A0-43AC-8C63-50EE2AB2161A}">
      <dsp:nvSpPr>
        <dsp:cNvPr id="0" name=""/>
        <dsp:cNvSpPr/>
      </dsp:nvSpPr>
      <dsp:spPr>
        <a:xfrm rot="10800000">
          <a:off x="-1" y="558"/>
          <a:ext cx="8229603" cy="1141883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3539" tIns="198120" rIns="369824" bIns="198120" numCol="1" spcCol="1270" anchor="ctr" anchorCtr="0">
          <a:noAutofit/>
        </a:bodyPr>
        <a:lstStyle/>
        <a:p>
          <a:pPr marL="0" lvl="0" indent="0" algn="ctr" defTabSz="2311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5200" b="0" i="0" kern="1200" dirty="0">
              <a:latin typeface="Argentum Sans" pitchFamily="2" charset="77"/>
            </a:rPr>
            <a:t>PRAKTISCH</a:t>
          </a:r>
        </a:p>
      </dsp:txBody>
      <dsp:txXfrm rot="10800000">
        <a:off x="285470" y="558"/>
        <a:ext cx="7944132" cy="1141883"/>
      </dsp:txXfrm>
    </dsp:sp>
    <dsp:sp modelId="{13C71FEC-5B57-47C9-8DBE-417E612CF233}">
      <dsp:nvSpPr>
        <dsp:cNvPr id="0" name=""/>
        <dsp:cNvSpPr/>
      </dsp:nvSpPr>
      <dsp:spPr>
        <a:xfrm>
          <a:off x="0" y="0"/>
          <a:ext cx="1141883" cy="1141883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2000" r="-62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811FB9-E6A0-43AC-8C63-50EE2AB2161A}">
      <dsp:nvSpPr>
        <dsp:cNvPr id="0" name=""/>
        <dsp:cNvSpPr/>
      </dsp:nvSpPr>
      <dsp:spPr>
        <a:xfrm rot="10800000">
          <a:off x="29769" y="0"/>
          <a:ext cx="8170060" cy="1143000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4031" tIns="198120" rIns="369824" bIns="198120" numCol="1" spcCol="1270" anchor="ctr" anchorCtr="0">
          <a:noAutofit/>
        </a:bodyPr>
        <a:lstStyle/>
        <a:p>
          <a:pPr marL="0" lvl="0" indent="0" algn="ctr" defTabSz="2311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5200" b="0" i="0" kern="1200" dirty="0">
              <a:latin typeface="Argentum Sans" pitchFamily="2" charset="77"/>
            </a:rPr>
            <a:t>PRAKTISCH</a:t>
          </a:r>
        </a:p>
      </dsp:txBody>
      <dsp:txXfrm rot="10800000">
        <a:off x="315519" y="0"/>
        <a:ext cx="7884310" cy="1143000"/>
      </dsp:txXfrm>
    </dsp:sp>
    <dsp:sp modelId="{13C71FEC-5B57-47C9-8DBE-417E612CF233}">
      <dsp:nvSpPr>
        <dsp:cNvPr id="0" name=""/>
        <dsp:cNvSpPr/>
      </dsp:nvSpPr>
      <dsp:spPr>
        <a:xfrm>
          <a:off x="0" y="0"/>
          <a:ext cx="1143000" cy="114300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2000" r="-62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2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#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#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#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93BB-BBAB-4901-A646-B43BC07F430A}" type="datetimeFigureOut">
              <a:rPr lang="nl-BE" smtClean="0"/>
              <a:pPr/>
              <a:t>4/09/2025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1224-B23F-402A-B332-26DCDF83A988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93BB-BBAB-4901-A646-B43BC07F430A}" type="datetimeFigureOut">
              <a:rPr lang="nl-BE" smtClean="0"/>
              <a:pPr/>
              <a:t>4/09/2025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1224-B23F-402A-B332-26DCDF83A988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93BB-BBAB-4901-A646-B43BC07F430A}" type="datetimeFigureOut">
              <a:rPr lang="nl-BE" smtClean="0"/>
              <a:pPr/>
              <a:t>4/09/2025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1224-B23F-402A-B332-26DCDF83A988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93BB-BBAB-4901-A646-B43BC07F430A}" type="datetimeFigureOut">
              <a:rPr lang="nl-BE" smtClean="0"/>
              <a:pPr/>
              <a:t>4/09/2025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1224-B23F-402A-B332-26DCDF83A988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93BB-BBAB-4901-A646-B43BC07F430A}" type="datetimeFigureOut">
              <a:rPr lang="nl-BE" smtClean="0"/>
              <a:pPr/>
              <a:t>4/09/2025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1224-B23F-402A-B332-26DCDF83A988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93BB-BBAB-4901-A646-B43BC07F430A}" type="datetimeFigureOut">
              <a:rPr lang="nl-BE" smtClean="0"/>
              <a:pPr/>
              <a:t>4/09/2025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1224-B23F-402A-B332-26DCDF83A988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93BB-BBAB-4901-A646-B43BC07F430A}" type="datetimeFigureOut">
              <a:rPr lang="nl-BE" smtClean="0"/>
              <a:pPr/>
              <a:t>4/09/2025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1224-B23F-402A-B332-26DCDF83A988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93BB-BBAB-4901-A646-B43BC07F430A}" type="datetimeFigureOut">
              <a:rPr lang="nl-BE" smtClean="0"/>
              <a:pPr/>
              <a:t>4/09/2025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1224-B23F-402A-B332-26DCDF83A988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93BB-BBAB-4901-A646-B43BC07F430A}" type="datetimeFigureOut">
              <a:rPr lang="nl-BE" smtClean="0"/>
              <a:pPr/>
              <a:t>4/09/2025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1224-B23F-402A-B332-26DCDF83A988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93BB-BBAB-4901-A646-B43BC07F430A}" type="datetimeFigureOut">
              <a:rPr lang="nl-BE" smtClean="0"/>
              <a:pPr/>
              <a:t>4/09/2025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1224-B23F-402A-B332-26DCDF83A988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93BB-BBAB-4901-A646-B43BC07F430A}" type="datetimeFigureOut">
              <a:rPr lang="nl-BE" smtClean="0"/>
              <a:pPr/>
              <a:t>4/09/2025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E1224-B23F-402A-B332-26DCDF83A988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10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793BB-BBAB-4901-A646-B43BC07F430A}" type="datetimeFigureOut">
              <a:rPr lang="nl-BE" smtClean="0"/>
              <a:pPr/>
              <a:t>4/09/2025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E1224-B23F-402A-B332-26DCDF83A988}" type="slidenum">
              <a:rPr lang="nl-BE" smtClean="0"/>
              <a:pPr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hyperlink" Target="https://www.meldpuntsi.be/aanmelden" TargetMode="Externa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5576" y="692696"/>
            <a:ext cx="7772400" cy="1470025"/>
          </a:xfrm>
        </p:spPr>
        <p:txBody>
          <a:bodyPr>
            <a:normAutofit/>
          </a:bodyPr>
          <a:lstStyle/>
          <a:p>
            <a:r>
              <a:rPr lang="nl-BE" sz="4800" b="1" dirty="0">
                <a:solidFill>
                  <a:srgbClr val="C00000"/>
                </a:solidFill>
                <a:latin typeface="Argentum Sans" pitchFamily="2" charset="77"/>
              </a:rPr>
              <a:t>Rots en Water training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81375E94-8391-1F41-B20F-CFF3610E8C2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2777" y="5997879"/>
            <a:ext cx="1313645" cy="588614"/>
          </a:xfrm>
          <a:prstGeom prst="rect">
            <a:avLst/>
          </a:prstGeom>
        </p:spPr>
      </p:pic>
      <p:pic>
        <p:nvPicPr>
          <p:cNvPr id="1026" name="Picture 2" descr="Rots en Water | GroepspraktijkDeRing">
            <a:extLst>
              <a:ext uri="{FF2B5EF4-FFF2-40B4-BE49-F238E27FC236}">
                <a16:creationId xmlns:a16="http://schemas.microsoft.com/office/drawing/2014/main" id="{14C0380C-B288-C1B2-8B8E-FC9478B80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3377" y="2077973"/>
            <a:ext cx="5456797" cy="4087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791430204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758831"/>
            <a:ext cx="8229600" cy="4525963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nl-BE" sz="2000" dirty="0">
                <a:latin typeface="Argentum Sans Light" pitchFamily="2" charset="77"/>
              </a:rPr>
              <a:t>Rots en water draait om zelfregulatie. We gaan samen met de jongere op zoek naar een gebalanceerde levenshouding. </a:t>
            </a:r>
          </a:p>
          <a:p>
            <a:pPr>
              <a:buClr>
                <a:srgbClr val="FF0000"/>
              </a:buClr>
            </a:pPr>
            <a:r>
              <a:rPr lang="nl-BE" sz="2000" dirty="0">
                <a:latin typeface="Argentum Sans Light" pitchFamily="2" charset="77"/>
              </a:rPr>
              <a:t>Hierbij staat de </a:t>
            </a:r>
            <a:r>
              <a:rPr lang="nl-BE" sz="2000" b="1" dirty="0">
                <a:latin typeface="Argentum Sans Light" pitchFamily="2" charset="77"/>
              </a:rPr>
              <a:t>rots</a:t>
            </a:r>
            <a:r>
              <a:rPr lang="nl-BE" sz="2000" dirty="0">
                <a:latin typeface="Argentum Sans Light" pitchFamily="2" charset="77"/>
              </a:rPr>
              <a:t> symbool voor sterk staan, opkomen voor jezelf en assertiviteit. </a:t>
            </a:r>
            <a:r>
              <a:rPr lang="nl-BE" sz="2000" b="1" dirty="0">
                <a:latin typeface="Argentum Sans Light" pitchFamily="2" charset="77"/>
              </a:rPr>
              <a:t>Water</a:t>
            </a:r>
            <a:r>
              <a:rPr lang="nl-BE" sz="2000" dirty="0">
                <a:latin typeface="Argentum Sans Light" pitchFamily="2" charset="77"/>
              </a:rPr>
              <a:t> staat voor het vermogen om je aan te passen, mild te zijn en rustiger in het leven te staan.</a:t>
            </a:r>
          </a:p>
          <a:p>
            <a:pPr>
              <a:buClr>
                <a:srgbClr val="FF0000"/>
              </a:buClr>
            </a:pPr>
            <a:r>
              <a:rPr lang="nl-BE" sz="2000" dirty="0">
                <a:latin typeface="Argentum Sans Light" pitchFamily="2" charset="77"/>
              </a:rPr>
              <a:t>Deze driedaagse vormingssessie bestaat uit een korte theoretische omkadering en voornamelijk uit ervaringsgerichte oefeningen. Steeds gevolgd door een reflectie in groep om de koppeling naar de dagelijkse realiteit te maken. </a:t>
            </a:r>
          </a:p>
          <a:p>
            <a:pPr marL="0" indent="0">
              <a:buNone/>
            </a:pPr>
            <a:endParaRPr lang="nl-BE" dirty="0"/>
          </a:p>
        </p:txBody>
      </p:sp>
      <p:pic>
        <p:nvPicPr>
          <p:cNvPr id="2052" name="Picture 4" descr="Rots en Water Training | Speltherapie &amp; Coaching Lansingerland">
            <a:extLst>
              <a:ext uri="{FF2B5EF4-FFF2-40B4-BE49-F238E27FC236}">
                <a16:creationId xmlns:a16="http://schemas.microsoft.com/office/drawing/2014/main" id="{3F723EE8-2479-3049-2470-6CB28373E7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6817" y="4835671"/>
            <a:ext cx="2690365" cy="1790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019175009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13361" y="1682393"/>
            <a:ext cx="8517277" cy="4749229"/>
          </a:xfrm>
        </p:spPr>
        <p:txBody>
          <a:bodyPr>
            <a:normAutofit lnSpcReduction="10000"/>
          </a:bodyPr>
          <a:lstStyle/>
          <a:p>
            <a:pPr marL="0" indent="0">
              <a:buClr>
                <a:srgbClr val="FF0000"/>
              </a:buClr>
              <a:buNone/>
            </a:pPr>
            <a:r>
              <a:rPr lang="nl-BE" sz="2000" dirty="0">
                <a:latin typeface="Argentum Sans Light" pitchFamily="2" charset="77"/>
              </a:rPr>
              <a:t>Met deze sessies willen we zowel jongeren die te veel als rots, of juist teveel als water door het leven gaan bereiken. </a:t>
            </a:r>
            <a:br>
              <a:rPr lang="nl-BE" sz="2000" dirty="0">
                <a:latin typeface="Argentum Sans Light" pitchFamily="2" charset="77"/>
              </a:rPr>
            </a:br>
            <a:endParaRPr lang="nl-BE" sz="2000" dirty="0">
              <a:latin typeface="Argentum Sans Light" pitchFamily="2" charset="77"/>
            </a:endParaRPr>
          </a:p>
          <a:p>
            <a:pPr marL="0" indent="0">
              <a:buClr>
                <a:srgbClr val="FF0000"/>
              </a:buClr>
              <a:buNone/>
            </a:pPr>
            <a:r>
              <a:rPr lang="nl-BE" sz="2000" dirty="0">
                <a:latin typeface="Argentum Sans Light" pitchFamily="2" charset="77"/>
              </a:rPr>
              <a:t>Als we dit vertalen naar de schoolse realiteit, denken we aan jongeren die:</a:t>
            </a:r>
          </a:p>
          <a:p>
            <a:pPr marL="0" indent="0">
              <a:buClr>
                <a:srgbClr val="FF0000"/>
              </a:buClr>
              <a:buNone/>
            </a:pPr>
            <a:endParaRPr lang="nl-BE" sz="2000" dirty="0">
              <a:latin typeface="Argentum Sans Light" pitchFamily="2" charset="77"/>
            </a:endParaRPr>
          </a:p>
          <a:p>
            <a:pPr lvl="1">
              <a:buClr>
                <a:srgbClr val="FF0000"/>
              </a:buClr>
              <a:buFont typeface="Courier New" panose="02070309020205020404" pitchFamily="49" charset="0"/>
              <a:buChar char="o"/>
            </a:pPr>
            <a:r>
              <a:rPr lang="nl-BE" sz="2000" dirty="0">
                <a:latin typeface="Argentum Sans Light" pitchFamily="2" charset="77"/>
              </a:rPr>
              <a:t>Agressief zijn</a:t>
            </a:r>
          </a:p>
          <a:p>
            <a:pPr lvl="1">
              <a:buClr>
                <a:srgbClr val="FF0000"/>
              </a:buClr>
              <a:buFont typeface="Courier New" panose="02070309020205020404" pitchFamily="49" charset="0"/>
              <a:buChar char="o"/>
            </a:pPr>
            <a:r>
              <a:rPr lang="nl-BE" sz="2000" dirty="0">
                <a:latin typeface="Argentum Sans Light" pitchFamily="2" charset="77"/>
              </a:rPr>
              <a:t>Vaak vechten</a:t>
            </a:r>
          </a:p>
          <a:p>
            <a:pPr lvl="1">
              <a:buClr>
                <a:srgbClr val="FF0000"/>
              </a:buClr>
              <a:buFont typeface="Courier New" panose="02070309020205020404" pitchFamily="49" charset="0"/>
              <a:buChar char="o"/>
            </a:pPr>
            <a:r>
              <a:rPr lang="nl-BE" sz="2000" dirty="0">
                <a:latin typeface="Argentum Sans Light" pitchFamily="2" charset="77"/>
              </a:rPr>
              <a:t>Een kort lontje hebben</a:t>
            </a:r>
          </a:p>
          <a:p>
            <a:pPr lvl="1">
              <a:buClr>
                <a:srgbClr val="FF0000"/>
              </a:buClr>
              <a:buFont typeface="Courier New" panose="02070309020205020404" pitchFamily="49" charset="0"/>
              <a:buChar char="o"/>
            </a:pPr>
            <a:r>
              <a:rPr lang="nl-BE" sz="2000" dirty="0">
                <a:latin typeface="Argentum Sans Light" pitchFamily="2" charset="77"/>
              </a:rPr>
              <a:t>Veel weerstand vertonen</a:t>
            </a:r>
          </a:p>
          <a:p>
            <a:pPr lvl="1">
              <a:buClr>
                <a:srgbClr val="FF0000"/>
              </a:buClr>
              <a:buFont typeface="Courier New" panose="02070309020205020404" pitchFamily="49" charset="0"/>
              <a:buChar char="o"/>
            </a:pPr>
            <a:r>
              <a:rPr lang="nl-BE" sz="2000" dirty="0">
                <a:latin typeface="Argentum Sans Light" pitchFamily="2" charset="77"/>
              </a:rPr>
              <a:t>Gepest worden</a:t>
            </a:r>
          </a:p>
          <a:p>
            <a:pPr lvl="1">
              <a:buClr>
                <a:srgbClr val="FF0000"/>
              </a:buClr>
              <a:buFont typeface="Courier New" panose="02070309020205020404" pitchFamily="49" charset="0"/>
              <a:buChar char="o"/>
            </a:pPr>
            <a:r>
              <a:rPr lang="nl-BE" sz="2000" dirty="0">
                <a:latin typeface="Argentum Sans Light" pitchFamily="2" charset="77"/>
              </a:rPr>
              <a:t>Niet voor zichzelf durven opkomen</a:t>
            </a:r>
          </a:p>
          <a:p>
            <a:pPr lvl="1">
              <a:buClr>
                <a:srgbClr val="FF0000"/>
              </a:buClr>
              <a:buFont typeface="Courier New" panose="02070309020205020404" pitchFamily="49" charset="0"/>
              <a:buChar char="o"/>
            </a:pPr>
            <a:r>
              <a:rPr lang="nl-BE" sz="2000" dirty="0">
                <a:latin typeface="Argentum Sans Light" pitchFamily="2" charset="77"/>
              </a:rPr>
              <a:t>Het woord niet durven nemen</a:t>
            </a:r>
          </a:p>
          <a:p>
            <a:pPr lvl="1">
              <a:buClr>
                <a:srgbClr val="FF0000"/>
              </a:buClr>
              <a:buFont typeface="Courier New" panose="02070309020205020404" pitchFamily="49" charset="0"/>
              <a:buChar char="o"/>
            </a:pPr>
            <a:r>
              <a:rPr lang="nl-BE" sz="2000" dirty="0">
                <a:latin typeface="Argentum Sans Light" pitchFamily="2" charset="77"/>
              </a:rPr>
              <a:t>Weinig zelfvertrouwen hebben</a:t>
            </a:r>
          </a:p>
          <a:p>
            <a:pPr lvl="1">
              <a:buClr>
                <a:srgbClr val="FF0000"/>
              </a:buClr>
              <a:buFont typeface="Courier New" panose="02070309020205020404" pitchFamily="49" charset="0"/>
              <a:buChar char="o"/>
            </a:pPr>
            <a:r>
              <a:rPr lang="nl-BE" sz="2000" dirty="0">
                <a:latin typeface="Argentum Sans Light" pitchFamily="2" charset="77"/>
              </a:rPr>
              <a:t>…</a:t>
            </a:r>
          </a:p>
          <a:p>
            <a:pPr marL="0" indent="0">
              <a:buClr>
                <a:srgbClr val="FF0000"/>
              </a:buClr>
              <a:buNone/>
            </a:pPr>
            <a:endParaRPr lang="nl-BE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005168745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13361" y="1682393"/>
            <a:ext cx="8517277" cy="4749229"/>
          </a:xfrm>
        </p:spPr>
        <p:txBody>
          <a:bodyPr>
            <a:normAutofit/>
          </a:bodyPr>
          <a:lstStyle/>
          <a:p>
            <a:pPr marL="457200" lvl="1" indent="0">
              <a:buClr>
                <a:srgbClr val="FF0000"/>
              </a:buClr>
              <a:buNone/>
            </a:pPr>
            <a:r>
              <a:rPr lang="nl-BE" sz="2000" b="1" dirty="0">
                <a:solidFill>
                  <a:srgbClr val="FF0000"/>
                </a:solidFill>
                <a:latin typeface="Argentum Sans Light" pitchFamily="2" charset="77"/>
              </a:rPr>
              <a:t>Inschrijving</a:t>
            </a:r>
            <a:r>
              <a:rPr lang="nl-BE" sz="2000" dirty="0">
                <a:latin typeface="Argentum Sans Light" pitchFamily="2" charset="77"/>
              </a:rPr>
              <a:t>:</a:t>
            </a:r>
          </a:p>
          <a:p>
            <a:pPr lvl="2">
              <a:buClr>
                <a:srgbClr val="FF0000"/>
              </a:buClr>
            </a:pPr>
            <a:r>
              <a:rPr lang="nl-BE" sz="2000" dirty="0">
                <a:latin typeface="Argentum Sans Light" pitchFamily="2" charset="77"/>
              </a:rPr>
              <a:t>Via </a:t>
            </a:r>
            <a:r>
              <a:rPr lang="nl-BE" sz="2000" dirty="0">
                <a:latin typeface="Argentum Sans Light" pitchFamily="2" charset="77"/>
                <a:hlinkClick r:id="rId7"/>
              </a:rPr>
              <a:t>https://www.meldpuntsi.be/aanmelden</a:t>
            </a:r>
            <a:endParaRPr lang="nl-BE" sz="2000" dirty="0">
              <a:latin typeface="Argentum Sans Light" pitchFamily="2" charset="77"/>
            </a:endParaRPr>
          </a:p>
          <a:p>
            <a:pPr lvl="2">
              <a:buClr>
                <a:srgbClr val="FF0000"/>
              </a:buClr>
            </a:pPr>
            <a:r>
              <a:rPr lang="nl-BE" sz="2000" dirty="0">
                <a:latin typeface="Argentum Sans Light" pitchFamily="2" charset="77"/>
              </a:rPr>
              <a:t>Gelieve in de aanmelding te verwijzen naar ‘Module: Rots &amp; Water van PROFO vzw’. </a:t>
            </a:r>
          </a:p>
          <a:p>
            <a:pPr lvl="2">
              <a:buClr>
                <a:srgbClr val="FF0000"/>
              </a:buClr>
            </a:pPr>
            <a:r>
              <a:rPr lang="nl-BE" sz="2000" dirty="0">
                <a:latin typeface="Argentum Sans Light" pitchFamily="2" charset="77"/>
              </a:rPr>
              <a:t>Aanmeldingsdeadline: 2 oktober 2025.</a:t>
            </a:r>
          </a:p>
          <a:p>
            <a:pPr marL="457200" lvl="1" indent="0">
              <a:buClr>
                <a:srgbClr val="FF0000"/>
              </a:buClr>
              <a:buNone/>
            </a:pPr>
            <a:endParaRPr lang="nl-BE" sz="2000" dirty="0">
              <a:latin typeface="Argentum Sans Light" pitchFamily="2" charset="77"/>
            </a:endParaRPr>
          </a:p>
          <a:p>
            <a:pPr marL="457200" lvl="1" indent="0">
              <a:buClr>
                <a:srgbClr val="FF0000"/>
              </a:buClr>
              <a:buNone/>
            </a:pPr>
            <a:r>
              <a:rPr lang="nl-BE" sz="2000" b="1" dirty="0">
                <a:solidFill>
                  <a:srgbClr val="FF0000"/>
                </a:solidFill>
                <a:latin typeface="Argentum Sans Light" pitchFamily="2" charset="77"/>
              </a:rPr>
              <a:t>Intakegesprekken</a:t>
            </a:r>
            <a:r>
              <a:rPr lang="nl-BE" sz="2000" dirty="0">
                <a:latin typeface="Argentum Sans Light" pitchFamily="2" charset="77"/>
              </a:rPr>
              <a:t>:</a:t>
            </a:r>
          </a:p>
          <a:p>
            <a:pPr lvl="2">
              <a:buClr>
                <a:srgbClr val="FF0000"/>
              </a:buClr>
            </a:pPr>
            <a:r>
              <a:rPr lang="nl-BE" sz="2000" dirty="0">
                <a:latin typeface="Argentum Sans Light" pitchFamily="2" charset="77"/>
              </a:rPr>
              <a:t>Intake: op 6/10, 7/10, 20/10 en 22/10</a:t>
            </a:r>
          </a:p>
          <a:p>
            <a:pPr lvl="2">
              <a:buClr>
                <a:srgbClr val="FF0000"/>
              </a:buClr>
            </a:pPr>
            <a:r>
              <a:rPr lang="nl-BE" sz="2000" dirty="0">
                <a:latin typeface="Argentum Sans Light" pitchFamily="2" charset="77"/>
              </a:rPr>
              <a:t>U wordt door ons gecontacteerd om samen een uur en datum af te spreken</a:t>
            </a:r>
          </a:p>
          <a:p>
            <a:pPr lvl="2">
              <a:buClr>
                <a:srgbClr val="FF0000"/>
              </a:buClr>
            </a:pPr>
            <a:r>
              <a:rPr lang="nl-BE" sz="2000" dirty="0">
                <a:latin typeface="Argentum Sans Light" pitchFamily="2" charset="77"/>
              </a:rPr>
              <a:t>Met jongere, CLB-medewerker, (ouders, leerlingenbegeleider en klasleerkracht)</a:t>
            </a:r>
          </a:p>
          <a:p>
            <a:pPr marL="457200" lvl="1" indent="0">
              <a:buClr>
                <a:srgbClr val="FF0000"/>
              </a:buClr>
              <a:buNone/>
            </a:pPr>
            <a:endParaRPr lang="nl-BE" sz="1600" dirty="0">
              <a:latin typeface="Argentum Sans Light" pitchFamily="2" charset="77"/>
            </a:endParaRPr>
          </a:p>
          <a:p>
            <a:pPr lvl="2">
              <a:buClr>
                <a:srgbClr val="FF0000"/>
              </a:buClr>
            </a:pPr>
            <a:endParaRPr lang="nl-BE" sz="1600" dirty="0">
              <a:latin typeface="Argentum Sans Light" pitchFamily="2" charset="77"/>
            </a:endParaRPr>
          </a:p>
          <a:p>
            <a:pPr lvl="1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nl-BE" sz="1600" dirty="0">
              <a:latin typeface="Argentum Sans Light" pitchFamily="2" charset="77"/>
            </a:endParaRPr>
          </a:p>
          <a:p>
            <a:pPr marL="0" indent="0">
              <a:buClr>
                <a:srgbClr val="FF0000"/>
              </a:buClr>
              <a:buNone/>
            </a:pPr>
            <a:endParaRPr lang="nl-BE" sz="2000" dirty="0"/>
          </a:p>
        </p:txBody>
      </p:sp>
    </p:spTree>
    <p:extLst>
      <p:ext uri="{BB962C8B-B14F-4D97-AF65-F5344CB8AC3E}">
        <p14:creationId xmlns:p14="http://schemas.microsoft.com/office/powerpoint/2010/main" val="3674249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583910997"/>
              </p:ext>
            </p:extLst>
          </p:nvPr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13361" y="1682393"/>
            <a:ext cx="8517277" cy="4749229"/>
          </a:xfrm>
        </p:spPr>
        <p:txBody>
          <a:bodyPr>
            <a:normAutofit lnSpcReduction="10000"/>
          </a:bodyPr>
          <a:lstStyle/>
          <a:p>
            <a:pPr marL="457200" lvl="1" indent="0">
              <a:buClr>
                <a:srgbClr val="FF0000"/>
              </a:buClr>
              <a:buNone/>
            </a:pPr>
            <a:r>
              <a:rPr lang="nl-BE" sz="2000" b="1" dirty="0">
                <a:solidFill>
                  <a:srgbClr val="C00000"/>
                </a:solidFill>
                <a:latin typeface="Argentum Sans Light" pitchFamily="2" charset="77"/>
              </a:rPr>
              <a:t>Module Rots &amp; Water:</a:t>
            </a:r>
          </a:p>
          <a:p>
            <a:pPr lvl="2">
              <a:buClr>
                <a:srgbClr val="FF0000"/>
              </a:buClr>
            </a:pPr>
            <a:r>
              <a:rPr lang="nl-BE" sz="2000" dirty="0">
                <a:latin typeface="Argentum Sans Light" pitchFamily="2" charset="77"/>
              </a:rPr>
              <a:t>Op 27, 28 en 30 oktober</a:t>
            </a:r>
          </a:p>
          <a:p>
            <a:pPr lvl="2">
              <a:buClr>
                <a:srgbClr val="FF0000"/>
              </a:buClr>
            </a:pPr>
            <a:r>
              <a:rPr lang="nl-BE" sz="2000" dirty="0">
                <a:latin typeface="Argentum Sans Light" pitchFamily="2" charset="77"/>
              </a:rPr>
              <a:t>Van 9u tot 15u. </a:t>
            </a:r>
          </a:p>
          <a:p>
            <a:pPr lvl="2">
              <a:buClr>
                <a:srgbClr val="FF0000"/>
              </a:buClr>
            </a:pPr>
            <a:r>
              <a:rPr lang="nl-BE" sz="2000" dirty="0">
                <a:latin typeface="Argentum Sans Light" pitchFamily="2" charset="77"/>
              </a:rPr>
              <a:t>De jongeren worden om 9u stipt op de locatie verwacht. </a:t>
            </a:r>
          </a:p>
          <a:p>
            <a:pPr lvl="2">
              <a:buClr>
                <a:srgbClr val="FF0000"/>
              </a:buClr>
            </a:pPr>
            <a:r>
              <a:rPr lang="nl-BE" sz="2000" dirty="0">
                <a:latin typeface="Argentum Sans Light" pitchFamily="2" charset="77"/>
              </a:rPr>
              <a:t>Meenemen: lunch + drinken, sportieve kledij</a:t>
            </a:r>
          </a:p>
          <a:p>
            <a:pPr lvl="2">
              <a:buClr>
                <a:srgbClr val="FF0000"/>
              </a:buClr>
            </a:pPr>
            <a:r>
              <a:rPr lang="nl-BE" sz="2000" dirty="0">
                <a:solidFill>
                  <a:schemeClr val="bg1">
                    <a:lumMod val="50000"/>
                  </a:schemeClr>
                </a:solidFill>
                <a:latin typeface="Argentum Sans Light" pitchFamily="2" charset="77"/>
              </a:rPr>
              <a:t>Locatie word nog meegedeeld vanaf dat de boeking van de zaal vastligt (u krijgt hierover meer info tegen september).</a:t>
            </a:r>
          </a:p>
          <a:p>
            <a:pPr marL="914400" lvl="2" indent="0">
              <a:buClr>
                <a:srgbClr val="FF0000"/>
              </a:buClr>
              <a:buNone/>
            </a:pPr>
            <a:endParaRPr lang="nl-BE" sz="1600" dirty="0">
              <a:latin typeface="Argentum Sans Light" pitchFamily="2" charset="77"/>
            </a:endParaRPr>
          </a:p>
          <a:p>
            <a:pPr marL="457200" lvl="1" indent="0">
              <a:buClr>
                <a:srgbClr val="FF0000"/>
              </a:buClr>
              <a:buNone/>
            </a:pPr>
            <a:r>
              <a:rPr lang="nl-BE" sz="2000" b="1" dirty="0">
                <a:solidFill>
                  <a:srgbClr val="C00000"/>
                </a:solidFill>
                <a:latin typeface="Argentum Sans Light" pitchFamily="2" charset="77"/>
              </a:rPr>
              <a:t>Opvolging/terugkoppeling leerlingen:</a:t>
            </a:r>
          </a:p>
          <a:p>
            <a:pPr marL="457200" lvl="1" indent="0">
              <a:buClr>
                <a:srgbClr val="FF0000"/>
              </a:buClr>
              <a:buNone/>
            </a:pPr>
            <a:r>
              <a:rPr lang="nl-BE" sz="2000" dirty="0">
                <a:latin typeface="Argentum Sans Light" pitchFamily="2" charset="77"/>
              </a:rPr>
              <a:t>Evaluatie: op 5 november</a:t>
            </a:r>
          </a:p>
          <a:p>
            <a:pPr marL="1257300" lvl="2" indent="-342900">
              <a:buClr>
                <a:srgbClr val="FF0000"/>
              </a:buClr>
            </a:pPr>
            <a:r>
              <a:rPr lang="nl-BE" sz="2000" dirty="0">
                <a:latin typeface="Argentum Sans Light" pitchFamily="2" charset="77"/>
              </a:rPr>
              <a:t>U wordt door ons gecontacteerd om samen een uur en datum af te spreken</a:t>
            </a:r>
          </a:p>
          <a:p>
            <a:pPr marL="1257300" lvl="2" indent="-342900">
              <a:buClr>
                <a:srgbClr val="FF0000"/>
              </a:buClr>
            </a:pPr>
            <a:r>
              <a:rPr lang="nl-BE" sz="2000" dirty="0">
                <a:latin typeface="Argentum Sans Light" pitchFamily="2" charset="77"/>
              </a:rPr>
              <a:t>Met jongere, CLB-medewerker, (ouders, leerlingenbegeleider en klasleerkracht)</a:t>
            </a:r>
          </a:p>
          <a:p>
            <a:pPr marL="1257300" lvl="2" indent="-342900">
              <a:buClr>
                <a:srgbClr val="FF0000"/>
              </a:buClr>
            </a:pPr>
            <a:endParaRPr lang="nl-BE" sz="2000" dirty="0">
              <a:latin typeface="Argentum Sans Light" pitchFamily="2" charset="77"/>
            </a:endParaRPr>
          </a:p>
          <a:p>
            <a:pPr marL="1257300" lvl="2" indent="-342900">
              <a:buClr>
                <a:srgbClr val="FF0000"/>
              </a:buClr>
            </a:pPr>
            <a:endParaRPr lang="nl-BE" sz="1600" dirty="0">
              <a:latin typeface="Argentum Sans Light" pitchFamily="2" charset="77"/>
            </a:endParaRPr>
          </a:p>
          <a:p>
            <a:pPr marL="457200" lvl="1" indent="0">
              <a:buClr>
                <a:srgbClr val="FF0000"/>
              </a:buClr>
              <a:buNone/>
            </a:pPr>
            <a:endParaRPr lang="nl-BE" sz="1600" dirty="0">
              <a:latin typeface="Argentum Sans Light" pitchFamily="2" charset="77"/>
            </a:endParaRPr>
          </a:p>
          <a:p>
            <a:pPr lvl="2">
              <a:buClr>
                <a:srgbClr val="FF0000"/>
              </a:buClr>
            </a:pPr>
            <a:endParaRPr lang="nl-BE" sz="1600" dirty="0">
              <a:latin typeface="Argentum Sans Light" pitchFamily="2" charset="77"/>
            </a:endParaRPr>
          </a:p>
          <a:p>
            <a:pPr lvl="1"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nl-BE" sz="1600" dirty="0">
              <a:latin typeface="Argentum Sans Light" pitchFamily="2" charset="77"/>
            </a:endParaRPr>
          </a:p>
          <a:p>
            <a:pPr marL="0" indent="0">
              <a:buClr>
                <a:srgbClr val="FF0000"/>
              </a:buClr>
              <a:buNone/>
            </a:pPr>
            <a:endParaRPr lang="nl-BE" sz="2000" dirty="0"/>
          </a:p>
        </p:txBody>
      </p:sp>
    </p:spTree>
    <p:extLst>
      <p:ext uri="{BB962C8B-B14F-4D97-AF65-F5344CB8AC3E}">
        <p14:creationId xmlns:p14="http://schemas.microsoft.com/office/powerpoint/2010/main" val="3645318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fgeronde rechthoek 4"/>
          <p:cNvSpPr/>
          <p:nvPr/>
        </p:nvSpPr>
        <p:spPr>
          <a:xfrm>
            <a:off x="350982" y="154702"/>
            <a:ext cx="8102676" cy="1359960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4" name="Afgeronde rechthoek 4"/>
          <p:cNvSpPr/>
          <p:nvPr/>
        </p:nvSpPr>
        <p:spPr>
          <a:xfrm>
            <a:off x="2806523" y="121122"/>
            <a:ext cx="3530953" cy="122718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6200" tIns="38100" rIns="76200" bIns="38100" numCol="1" spcCol="1270" anchor="ctr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l-BE" sz="3200" dirty="0">
                <a:latin typeface="Argentum Sans" pitchFamily="2" charset="77"/>
              </a:rPr>
              <a:t>Contact</a:t>
            </a:r>
          </a:p>
          <a:p>
            <a:pPr lvl="0" algn="ctr" defTabSz="8890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l-BE" dirty="0">
                <a:solidFill>
                  <a:schemeClr val="tx1"/>
                </a:solidFill>
                <a:latin typeface="Argentum Sans" pitchFamily="2" charset="77"/>
              </a:rPr>
              <a:t>Bij vragen of bedenkingen!</a:t>
            </a:r>
          </a:p>
        </p:txBody>
      </p:sp>
      <p:sp>
        <p:nvSpPr>
          <p:cNvPr id="7" name="Tijdelijke aanduiding voor inhoud 5">
            <a:extLst>
              <a:ext uri="{FF2B5EF4-FFF2-40B4-BE49-F238E27FC236}">
                <a16:creationId xmlns:a16="http://schemas.microsoft.com/office/drawing/2014/main" id="{A59E6DE5-DCA1-9249-A2EE-E40733E5A84B}"/>
              </a:ext>
            </a:extLst>
          </p:cNvPr>
          <p:cNvSpPr txBox="1">
            <a:spLocks/>
          </p:cNvSpPr>
          <p:nvPr/>
        </p:nvSpPr>
        <p:spPr>
          <a:xfrm>
            <a:off x="2619702" y="1706775"/>
            <a:ext cx="3565236" cy="4789273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nl-BE" sz="1500" dirty="0">
              <a:solidFill>
                <a:srgbClr val="C00000"/>
              </a:solidFill>
              <a:latin typeface="Argentum Sans Light" pitchFamily="2" charset="77"/>
            </a:endParaRPr>
          </a:p>
          <a:p>
            <a:pPr marL="0" indent="0" algn="ctr">
              <a:buFont typeface="Arial" pitchFamily="34" charset="0"/>
              <a:buNone/>
            </a:pPr>
            <a:r>
              <a:rPr lang="nl-BE" sz="1600" b="1" dirty="0">
                <a:solidFill>
                  <a:srgbClr val="C00000"/>
                </a:solidFill>
                <a:latin typeface="Argentum Sans Light" pitchFamily="2" charset="77"/>
              </a:rPr>
              <a:t>An-katrin Perdieus</a:t>
            </a:r>
          </a:p>
          <a:p>
            <a:pPr marL="0" indent="0" algn="ctr">
              <a:buFont typeface="Arial" pitchFamily="34" charset="0"/>
              <a:buNone/>
            </a:pPr>
            <a:r>
              <a:rPr lang="nl-BE" sz="1600" dirty="0">
                <a:latin typeface="Argentum Sans Light" pitchFamily="2" charset="77"/>
              </a:rPr>
              <a:t>an-katrin.perdieus@profo.be</a:t>
            </a:r>
          </a:p>
          <a:p>
            <a:pPr marL="0" indent="0" algn="ctr">
              <a:buFont typeface="Arial" pitchFamily="34" charset="0"/>
              <a:buNone/>
            </a:pPr>
            <a:r>
              <a:rPr lang="nl-BE" sz="1600" dirty="0">
                <a:latin typeface="Argentum Sans Light" pitchFamily="2" charset="77"/>
              </a:rPr>
              <a:t>0473 50 25 75</a:t>
            </a:r>
          </a:p>
          <a:p>
            <a:pPr marL="0" indent="0">
              <a:buFont typeface="Arial" pitchFamily="34" charset="0"/>
              <a:buNone/>
            </a:pPr>
            <a:endParaRPr lang="nl-BE" sz="1600" dirty="0">
              <a:latin typeface="Argentum Sans Light" pitchFamily="2" charset="77"/>
            </a:endParaRPr>
          </a:p>
          <a:p>
            <a:pPr marL="0" indent="0">
              <a:buFont typeface="Arial" pitchFamily="34" charset="0"/>
              <a:buNone/>
            </a:pPr>
            <a:r>
              <a:rPr lang="nl-BE" sz="1600" dirty="0">
                <a:latin typeface="Argentum Sans Light" pitchFamily="2" charset="77"/>
              </a:rPr>
              <a:t>Anka spitst zich vooral toe op het begeleiden van jongeren binnen individuele trajecten. Daarnaast coached ze weerbaarheidstraining, geeft ze een module Outdoor </a:t>
            </a:r>
            <a:r>
              <a:rPr lang="nl-BE" sz="1600" dirty="0" err="1">
                <a:latin typeface="Argentum Sans Light" pitchFamily="2" charset="77"/>
              </a:rPr>
              <a:t>Experience</a:t>
            </a:r>
            <a:r>
              <a:rPr lang="nl-BE" sz="1600" dirty="0">
                <a:latin typeface="Argentum Sans Light" pitchFamily="2" charset="77"/>
              </a:rPr>
              <a:t> als kliminstructeur en sluit ze het jaar af met een module </a:t>
            </a:r>
            <a:r>
              <a:rPr lang="nl-BE" sz="1600" dirty="0" err="1">
                <a:latin typeface="Argentum Sans Light" pitchFamily="2" charset="77"/>
              </a:rPr>
              <a:t>What’s</a:t>
            </a:r>
            <a:r>
              <a:rPr lang="nl-BE" sz="1600" dirty="0">
                <a:latin typeface="Argentum Sans Light" pitchFamily="2" charset="77"/>
              </a:rPr>
              <a:t> next.  </a:t>
            </a:r>
            <a:endParaRPr lang="nl-BE" sz="1500" dirty="0">
              <a:latin typeface="Argentum Sans Light" pitchFamily="2" charset="77"/>
            </a:endParaRPr>
          </a:p>
          <a:p>
            <a:pPr marL="0" indent="0">
              <a:buNone/>
            </a:pPr>
            <a:br>
              <a:rPr lang="nl-BE" sz="1500" dirty="0">
                <a:latin typeface="Argentum Sans Light" pitchFamily="2" charset="77"/>
              </a:rPr>
            </a:br>
            <a:endParaRPr lang="nl-BE" sz="1500" dirty="0">
              <a:latin typeface="Argentum Sans Light" pitchFamily="2" charset="77"/>
            </a:endParaRPr>
          </a:p>
          <a:p>
            <a:pPr marL="0" indent="0">
              <a:buNone/>
            </a:pPr>
            <a:endParaRPr lang="nl-BE" sz="1800" dirty="0">
              <a:latin typeface="Argentum Sans Light" pitchFamily="2" charset="77"/>
            </a:endParaRPr>
          </a:p>
          <a:p>
            <a:pPr marL="0" indent="0">
              <a:buNone/>
            </a:pPr>
            <a:endParaRPr lang="nl-BE" dirty="0"/>
          </a:p>
        </p:txBody>
      </p:sp>
      <p:sp>
        <p:nvSpPr>
          <p:cNvPr id="9" name="Ovaal 8">
            <a:extLst>
              <a:ext uri="{FF2B5EF4-FFF2-40B4-BE49-F238E27FC236}">
                <a16:creationId xmlns:a16="http://schemas.microsoft.com/office/drawing/2014/main" id="{847BCE8E-CA4F-4312-8816-FAEE447E7B46}"/>
              </a:ext>
            </a:extLst>
          </p:cNvPr>
          <p:cNvSpPr/>
          <p:nvPr/>
        </p:nvSpPr>
        <p:spPr>
          <a:xfrm>
            <a:off x="669055" y="263182"/>
            <a:ext cx="1143000" cy="1143000"/>
          </a:xfrm>
          <a:prstGeom prst="ellipse">
            <a:avLst/>
          </a:prstGeom>
          <a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62000" r="-62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nl-NL"/>
          </a:p>
        </p:txBody>
      </p:sp>
      <p:pic>
        <p:nvPicPr>
          <p:cNvPr id="11" name="Afbeelding 10" descr="Afbeelding met persoon, kleding, Menselijk gezicht, glimlach&#10;&#10;Automatisch gegenereerde beschrijving">
            <a:extLst>
              <a:ext uri="{FF2B5EF4-FFF2-40B4-BE49-F238E27FC236}">
                <a16:creationId xmlns:a16="http://schemas.microsoft.com/office/drawing/2014/main" id="{A244BA48-17A4-E8AA-9343-F0C98B6A59E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94" r="12345"/>
          <a:stretch/>
        </p:blipFill>
        <p:spPr>
          <a:xfrm>
            <a:off x="3857221" y="5006795"/>
            <a:ext cx="1429555" cy="1381127"/>
          </a:xfrm>
          <a:prstGeom prst="ellipse">
            <a:avLst/>
          </a:prstGeom>
          <a:ln w="190500" cap="rnd">
            <a:noFill/>
            <a:prstDash val="solid"/>
          </a:ln>
          <a:effectLst/>
        </p:spPr>
      </p:pic>
    </p:spTree>
    <p:extLst>
      <p:ext uri="{BB962C8B-B14F-4D97-AF65-F5344CB8AC3E}">
        <p14:creationId xmlns:p14="http://schemas.microsoft.com/office/powerpoint/2010/main" val="4254422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a60fa50-2f7e-4ab3-8265-dcb1ef7fd6d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76FF72E145C04EBEC0F15B98BAFE66" ma:contentTypeVersion="15" ma:contentTypeDescription="Een nieuw document maken." ma:contentTypeScope="" ma:versionID="9091d564a42aa508fddc1989c8cf1ae2">
  <xsd:schema xmlns:xsd="http://www.w3.org/2001/XMLSchema" xmlns:xs="http://www.w3.org/2001/XMLSchema" xmlns:p="http://schemas.microsoft.com/office/2006/metadata/properties" xmlns:ns3="7a60fa50-2f7e-4ab3-8265-dcb1ef7fd6d3" xmlns:ns4="b90a1372-7d83-4db6-b49f-d7e4c39e0013" targetNamespace="http://schemas.microsoft.com/office/2006/metadata/properties" ma:root="true" ma:fieldsID="321ac82fee09f750e3d63a8d20972701" ns3:_="" ns4:_="">
    <xsd:import namespace="7a60fa50-2f7e-4ab3-8265-dcb1ef7fd6d3"/>
    <xsd:import namespace="b90a1372-7d83-4db6-b49f-d7e4c39e0013"/>
    <xsd:element name="properties">
      <xsd:complexType>
        <xsd:sequence>
          <xsd:element name="documentManagement">
            <xsd:complexType>
              <xsd:all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ObjectDetectorVersion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SystemTags" minOccurs="0"/>
                <xsd:element ref="ns3:MediaServiceSearchPropertie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60fa50-2f7e-4ab3-8265-dcb1ef7fd6d3" elementFormDefault="qualified">
    <xsd:import namespace="http://schemas.microsoft.com/office/2006/documentManagement/types"/>
    <xsd:import namespace="http://schemas.microsoft.com/office/infopath/2007/PartnerControls"/>
    <xsd:element name="_activity" ma:index="8" nillable="true" ma:displayName="_activity" ma:hidden="true" ma:internalName="_activity">
      <xsd:simpleType>
        <xsd:restriction base="dms:Note"/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20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0a1372-7d83-4db6-b49f-d7e4c39e0013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1" nillable="true" ma:displayName="Hint-hash delen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2DC923B-3EC1-4C61-9A1D-8276E277A7F5}">
  <ds:schemaRefs>
    <ds:schemaRef ds:uri="7a60fa50-2f7e-4ab3-8265-dcb1ef7fd6d3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www.w3.org/XML/1998/namespace"/>
    <ds:schemaRef ds:uri="b90a1372-7d83-4db6-b49f-d7e4c39e0013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65DF2B08-FC53-4226-88F4-E3E23E1369E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DBFEFF-2272-47D1-9697-8329B755D6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60fa50-2f7e-4ab3-8265-dcb1ef7fd6d3"/>
    <ds:schemaRef ds:uri="b90a1372-7d83-4db6-b49f-d7e4c39e00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3330</TotalTime>
  <Words>392</Words>
  <Application>Microsoft Office PowerPoint</Application>
  <PresentationFormat>Diavoorstelling (4:3)</PresentationFormat>
  <Paragraphs>55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2" baseType="lpstr">
      <vt:lpstr>Argentum Sans</vt:lpstr>
      <vt:lpstr>Argentum Sans Light</vt:lpstr>
      <vt:lpstr>Arial</vt:lpstr>
      <vt:lpstr>Calibri</vt:lpstr>
      <vt:lpstr>Courier New</vt:lpstr>
      <vt:lpstr>Office-thema</vt:lpstr>
      <vt:lpstr>Rots en Water training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en fondsenwerving voor het beroepsgericht onderwijs Centrum deeltijdse vorming</dc:title>
  <dc:creator>ProfoEx</dc:creator>
  <cp:lastModifiedBy>An-Katrin Perdieus</cp:lastModifiedBy>
  <cp:revision>42</cp:revision>
  <cp:lastPrinted>2017-09-20T08:13:26Z</cp:lastPrinted>
  <dcterms:created xsi:type="dcterms:W3CDTF">2013-10-09T06:57:20Z</dcterms:created>
  <dcterms:modified xsi:type="dcterms:W3CDTF">2025-09-04T12:57:52Z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0x010100DB76FF72E145C04EBEC0F15B98BAFE66</vt:lpwstr>
  </property>
  <property fmtid="{D5CDD505-2E9C-101B-9397-08002B2CF9AE}" pid="3" name="Order">
    <vt:r8>61600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</Properties>
</file>