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29"/>
  </p:notesMasterIdLst>
  <p:sldIdLst>
    <p:sldId id="256" r:id="rId5"/>
    <p:sldId id="259" r:id="rId6"/>
    <p:sldId id="260" r:id="rId7"/>
    <p:sldId id="258" r:id="rId8"/>
    <p:sldId id="257" r:id="rId9"/>
    <p:sldId id="261" r:id="rId10"/>
    <p:sldId id="262" r:id="rId11"/>
    <p:sldId id="302" r:id="rId12"/>
    <p:sldId id="269" r:id="rId13"/>
    <p:sldId id="270" r:id="rId14"/>
    <p:sldId id="271" r:id="rId15"/>
    <p:sldId id="303" r:id="rId16"/>
    <p:sldId id="315" r:id="rId17"/>
    <p:sldId id="296" r:id="rId18"/>
    <p:sldId id="301" r:id="rId19"/>
    <p:sldId id="308" r:id="rId20"/>
    <p:sldId id="299" r:id="rId21"/>
    <p:sldId id="314" r:id="rId22"/>
    <p:sldId id="283" r:id="rId23"/>
    <p:sldId id="311" r:id="rId24"/>
    <p:sldId id="313" r:id="rId25"/>
    <p:sldId id="310" r:id="rId26"/>
    <p:sldId id="307" r:id="rId27"/>
    <p:sldId id="31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080F0C30-1687-473E-B3A5-F4A221ECB9A4}">
          <p14:sldIdLst>
            <p14:sldId id="256"/>
            <p14:sldId id="259"/>
            <p14:sldId id="260"/>
            <p14:sldId id="258"/>
            <p14:sldId id="257"/>
            <p14:sldId id="261"/>
            <p14:sldId id="262"/>
            <p14:sldId id="302"/>
            <p14:sldId id="269"/>
            <p14:sldId id="270"/>
            <p14:sldId id="271"/>
            <p14:sldId id="303"/>
            <p14:sldId id="315"/>
            <p14:sldId id="296"/>
            <p14:sldId id="301"/>
            <p14:sldId id="308"/>
            <p14:sldId id="299"/>
            <p14:sldId id="314"/>
            <p14:sldId id="283"/>
            <p14:sldId id="311"/>
            <p14:sldId id="313"/>
            <p14:sldId id="310"/>
            <p14:sldId id="307"/>
            <p14:sldId id="3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7F55B4-99A5-4B85-9DA2-0DB949154417}" v="34" dt="2023-09-29T07:59:54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 De Samblanx" userId="3bfd2e3f-388c-459d-bbb5-43a869250556" providerId="ADAL" clId="{0D7F55B4-99A5-4B85-9DA2-0DB949154417}"/>
    <pc:docChg chg="undo custSel addSld delSld modSld modSection">
      <pc:chgData name="Bea De Samblanx" userId="3bfd2e3f-388c-459d-bbb5-43a869250556" providerId="ADAL" clId="{0D7F55B4-99A5-4B85-9DA2-0DB949154417}" dt="2023-09-29T08:02:25.012" v="583" actId="20577"/>
      <pc:docMkLst>
        <pc:docMk/>
      </pc:docMkLst>
      <pc:sldChg chg="modSp mod">
        <pc:chgData name="Bea De Samblanx" userId="3bfd2e3f-388c-459d-bbb5-43a869250556" providerId="ADAL" clId="{0D7F55B4-99A5-4B85-9DA2-0DB949154417}" dt="2023-09-27T14:40:17.930" v="159" actId="1076"/>
        <pc:sldMkLst>
          <pc:docMk/>
          <pc:sldMk cId="1742303751" sldId="257"/>
        </pc:sldMkLst>
        <pc:picChg chg="mod">
          <ac:chgData name="Bea De Samblanx" userId="3bfd2e3f-388c-459d-bbb5-43a869250556" providerId="ADAL" clId="{0D7F55B4-99A5-4B85-9DA2-0DB949154417}" dt="2023-09-27T14:39:31.852" v="150" actId="1076"/>
          <ac:picMkLst>
            <pc:docMk/>
            <pc:sldMk cId="1742303751" sldId="257"/>
            <ac:picMk id="4" creationId="{81375E94-8391-1F41-B20F-CFF3610E8C28}"/>
          </ac:picMkLst>
        </pc:picChg>
        <pc:picChg chg="mod modCrop">
          <ac:chgData name="Bea De Samblanx" userId="3bfd2e3f-388c-459d-bbb5-43a869250556" providerId="ADAL" clId="{0D7F55B4-99A5-4B85-9DA2-0DB949154417}" dt="2023-09-27T14:39:59.155" v="155" actId="1076"/>
          <ac:picMkLst>
            <pc:docMk/>
            <pc:sldMk cId="1742303751" sldId="257"/>
            <ac:picMk id="6" creationId="{321BABC1-DBA1-4277-95BE-3988C3D1E304}"/>
          </ac:picMkLst>
        </pc:picChg>
        <pc:picChg chg="mod">
          <ac:chgData name="Bea De Samblanx" userId="3bfd2e3f-388c-459d-bbb5-43a869250556" providerId="ADAL" clId="{0D7F55B4-99A5-4B85-9DA2-0DB949154417}" dt="2023-09-27T14:40:07.802" v="158" actId="14100"/>
          <ac:picMkLst>
            <pc:docMk/>
            <pc:sldMk cId="1742303751" sldId="257"/>
            <ac:picMk id="2050" creationId="{EBCC5F6C-3241-48D1-AE4D-0671F6536243}"/>
          </ac:picMkLst>
        </pc:picChg>
        <pc:picChg chg="mod">
          <ac:chgData name="Bea De Samblanx" userId="3bfd2e3f-388c-459d-bbb5-43a869250556" providerId="ADAL" clId="{0D7F55B4-99A5-4B85-9DA2-0DB949154417}" dt="2023-09-27T14:40:17.930" v="159" actId="1076"/>
          <ac:picMkLst>
            <pc:docMk/>
            <pc:sldMk cId="1742303751" sldId="257"/>
            <ac:picMk id="2052" creationId="{4203CEDA-8B1B-4269-9D9D-0793DB6308A9}"/>
          </ac:picMkLst>
        </pc:picChg>
      </pc:sldChg>
      <pc:sldChg chg="modSp mod modNotesTx">
        <pc:chgData name="Bea De Samblanx" userId="3bfd2e3f-388c-459d-bbb5-43a869250556" providerId="ADAL" clId="{0D7F55B4-99A5-4B85-9DA2-0DB949154417}" dt="2023-09-27T14:53:57.135" v="261" actId="20577"/>
        <pc:sldMkLst>
          <pc:docMk/>
          <pc:sldMk cId="53969851" sldId="258"/>
        </pc:sldMkLst>
        <pc:spChg chg="mod">
          <ac:chgData name="Bea De Samblanx" userId="3bfd2e3f-388c-459d-bbb5-43a869250556" providerId="ADAL" clId="{0D7F55B4-99A5-4B85-9DA2-0DB949154417}" dt="2023-09-27T14:53:57.135" v="261" actId="20577"/>
          <ac:spMkLst>
            <pc:docMk/>
            <pc:sldMk cId="53969851" sldId="258"/>
            <ac:spMk id="3" creationId="{6C0B905D-E084-4FEB-ABE3-37EF12CFE51F}"/>
          </ac:spMkLst>
        </pc:spChg>
      </pc:sldChg>
      <pc:sldChg chg="modSp mod">
        <pc:chgData name="Bea De Samblanx" userId="3bfd2e3f-388c-459d-bbb5-43a869250556" providerId="ADAL" clId="{0D7F55B4-99A5-4B85-9DA2-0DB949154417}" dt="2023-09-27T14:50:38.011" v="172" actId="20577"/>
        <pc:sldMkLst>
          <pc:docMk/>
          <pc:sldMk cId="3309383980" sldId="260"/>
        </pc:sldMkLst>
        <pc:spChg chg="mod">
          <ac:chgData name="Bea De Samblanx" userId="3bfd2e3f-388c-459d-bbb5-43a869250556" providerId="ADAL" clId="{0D7F55B4-99A5-4B85-9DA2-0DB949154417}" dt="2023-09-27T14:50:38.011" v="172" actId="20577"/>
          <ac:spMkLst>
            <pc:docMk/>
            <pc:sldMk cId="3309383980" sldId="260"/>
            <ac:spMk id="3" creationId="{EAB65070-9DC0-4A7D-B95B-F69BB61B401A}"/>
          </ac:spMkLst>
        </pc:spChg>
      </pc:sldChg>
      <pc:sldChg chg="modSp mod">
        <pc:chgData name="Bea De Samblanx" userId="3bfd2e3f-388c-459d-bbb5-43a869250556" providerId="ADAL" clId="{0D7F55B4-99A5-4B85-9DA2-0DB949154417}" dt="2023-09-28T06:26:47.375" v="269" actId="20577"/>
        <pc:sldMkLst>
          <pc:docMk/>
          <pc:sldMk cId="189264639" sldId="261"/>
        </pc:sldMkLst>
        <pc:spChg chg="mod">
          <ac:chgData name="Bea De Samblanx" userId="3bfd2e3f-388c-459d-bbb5-43a869250556" providerId="ADAL" clId="{0D7F55B4-99A5-4B85-9DA2-0DB949154417}" dt="2023-09-28T06:26:47.375" v="269" actId="20577"/>
          <ac:spMkLst>
            <pc:docMk/>
            <pc:sldMk cId="189264639" sldId="261"/>
            <ac:spMk id="3" creationId="{9753DFE2-CC73-4DF8-A3B9-AB2F77BDF601}"/>
          </ac:spMkLst>
        </pc:spChg>
        <pc:picChg chg="mod">
          <ac:chgData name="Bea De Samblanx" userId="3bfd2e3f-388c-459d-bbb5-43a869250556" providerId="ADAL" clId="{0D7F55B4-99A5-4B85-9DA2-0DB949154417}" dt="2023-09-27T14:45:30.593" v="165" actId="1076"/>
          <ac:picMkLst>
            <pc:docMk/>
            <pc:sldMk cId="189264639" sldId="261"/>
            <ac:picMk id="5" creationId="{B95E17A5-2A91-4FAE-B9E6-6B43D245DFDD}"/>
          </ac:picMkLst>
        </pc:picChg>
      </pc:sldChg>
      <pc:sldChg chg="addSp delSp modSp mod">
        <pc:chgData name="Bea De Samblanx" userId="3bfd2e3f-388c-459d-bbb5-43a869250556" providerId="ADAL" clId="{0D7F55B4-99A5-4B85-9DA2-0DB949154417}" dt="2023-09-27T14:25:35.082" v="122" actId="1076"/>
        <pc:sldMkLst>
          <pc:docMk/>
          <pc:sldMk cId="1023943597" sldId="262"/>
        </pc:sldMkLst>
        <pc:spChg chg="mod">
          <ac:chgData name="Bea De Samblanx" userId="3bfd2e3f-388c-459d-bbb5-43a869250556" providerId="ADAL" clId="{0D7F55B4-99A5-4B85-9DA2-0DB949154417}" dt="2023-09-27T13:53:43.988" v="98" actId="1076"/>
          <ac:spMkLst>
            <pc:docMk/>
            <pc:sldMk cId="1023943597" sldId="262"/>
            <ac:spMk id="3" creationId="{0BD0E43C-7D9A-4773-BE89-0C730EEC9D19}"/>
          </ac:spMkLst>
        </pc:spChg>
        <pc:spChg chg="add mod">
          <ac:chgData name="Bea De Samblanx" userId="3bfd2e3f-388c-459d-bbb5-43a869250556" providerId="ADAL" clId="{0D7F55B4-99A5-4B85-9DA2-0DB949154417}" dt="2023-09-27T13:53:47.341" v="99" actId="1076"/>
          <ac:spMkLst>
            <pc:docMk/>
            <pc:sldMk cId="1023943597" sldId="262"/>
            <ac:spMk id="4" creationId="{7DC7C12A-F898-A7CF-F6C2-F13D15230E9E}"/>
          </ac:spMkLst>
        </pc:spChg>
        <pc:spChg chg="add del mod">
          <ac:chgData name="Bea De Samblanx" userId="3bfd2e3f-388c-459d-bbb5-43a869250556" providerId="ADAL" clId="{0D7F55B4-99A5-4B85-9DA2-0DB949154417}" dt="2023-09-27T13:52:59.818" v="94" actId="478"/>
          <ac:spMkLst>
            <pc:docMk/>
            <pc:sldMk cId="1023943597" sldId="262"/>
            <ac:spMk id="5" creationId="{CCAA1C54-EA79-6AF5-A16C-99A91D0FF170}"/>
          </ac:spMkLst>
        </pc:spChg>
        <pc:spChg chg="add mod">
          <ac:chgData name="Bea De Samblanx" userId="3bfd2e3f-388c-459d-bbb5-43a869250556" providerId="ADAL" clId="{0D7F55B4-99A5-4B85-9DA2-0DB949154417}" dt="2023-09-27T14:25:35.082" v="122" actId="1076"/>
          <ac:spMkLst>
            <pc:docMk/>
            <pc:sldMk cId="1023943597" sldId="262"/>
            <ac:spMk id="6" creationId="{4A194599-E06D-7344-244D-CC4FE6A53E58}"/>
          </ac:spMkLst>
        </pc:spChg>
      </pc:sldChg>
      <pc:sldChg chg="modSp del mod">
        <pc:chgData name="Bea De Samblanx" userId="3bfd2e3f-388c-459d-bbb5-43a869250556" providerId="ADAL" clId="{0D7F55B4-99A5-4B85-9DA2-0DB949154417}" dt="2023-09-27T13:52:28.174" v="90" actId="47"/>
        <pc:sldMkLst>
          <pc:docMk/>
          <pc:sldMk cId="3969288364" sldId="263"/>
        </pc:sldMkLst>
        <pc:spChg chg="mod">
          <ac:chgData name="Bea De Samblanx" userId="3bfd2e3f-388c-459d-bbb5-43a869250556" providerId="ADAL" clId="{0D7F55B4-99A5-4B85-9DA2-0DB949154417}" dt="2023-09-27T13:49:41.934" v="73" actId="20577"/>
          <ac:spMkLst>
            <pc:docMk/>
            <pc:sldMk cId="3969288364" sldId="263"/>
            <ac:spMk id="3" creationId="{2D2B06E8-14BA-4659-A1B4-A98685E16544}"/>
          </ac:spMkLst>
        </pc:spChg>
      </pc:sldChg>
      <pc:sldChg chg="modSp del mod">
        <pc:chgData name="Bea De Samblanx" userId="3bfd2e3f-388c-459d-bbb5-43a869250556" providerId="ADAL" clId="{0D7F55B4-99A5-4B85-9DA2-0DB949154417}" dt="2023-09-27T13:54:04.937" v="102" actId="47"/>
        <pc:sldMkLst>
          <pc:docMk/>
          <pc:sldMk cId="809539331" sldId="264"/>
        </pc:sldMkLst>
        <pc:spChg chg="mod">
          <ac:chgData name="Bea De Samblanx" userId="3bfd2e3f-388c-459d-bbb5-43a869250556" providerId="ADAL" clId="{0D7F55B4-99A5-4B85-9DA2-0DB949154417}" dt="2023-09-27T13:50:02.442" v="77" actId="20577"/>
          <ac:spMkLst>
            <pc:docMk/>
            <pc:sldMk cId="809539331" sldId="264"/>
            <ac:spMk id="3" creationId="{09F83968-909A-460E-9878-B0785991EAC8}"/>
          </ac:spMkLst>
        </pc:spChg>
      </pc:sldChg>
      <pc:sldChg chg="del">
        <pc:chgData name="Bea De Samblanx" userId="3bfd2e3f-388c-459d-bbb5-43a869250556" providerId="ADAL" clId="{0D7F55B4-99A5-4B85-9DA2-0DB949154417}" dt="2023-09-27T13:50:17.211" v="78" actId="47"/>
        <pc:sldMkLst>
          <pc:docMk/>
          <pc:sldMk cId="981126542" sldId="265"/>
        </pc:sldMkLst>
      </pc:sldChg>
      <pc:sldChg chg="del">
        <pc:chgData name="Bea De Samblanx" userId="3bfd2e3f-388c-459d-bbb5-43a869250556" providerId="ADAL" clId="{0D7F55B4-99A5-4B85-9DA2-0DB949154417}" dt="2023-09-27T13:50:39.162" v="80" actId="47"/>
        <pc:sldMkLst>
          <pc:docMk/>
          <pc:sldMk cId="4065655049" sldId="266"/>
        </pc:sldMkLst>
      </pc:sldChg>
      <pc:sldChg chg="del">
        <pc:chgData name="Bea De Samblanx" userId="3bfd2e3f-388c-459d-bbb5-43a869250556" providerId="ADAL" clId="{0D7F55B4-99A5-4B85-9DA2-0DB949154417}" dt="2023-09-27T13:50:35.320" v="79" actId="47"/>
        <pc:sldMkLst>
          <pc:docMk/>
          <pc:sldMk cId="2084529816" sldId="267"/>
        </pc:sldMkLst>
      </pc:sldChg>
      <pc:sldChg chg="modSp mod">
        <pc:chgData name="Bea De Samblanx" userId="3bfd2e3f-388c-459d-bbb5-43a869250556" providerId="ADAL" clId="{0D7F55B4-99A5-4B85-9DA2-0DB949154417}" dt="2023-09-28T06:27:55.050" v="292" actId="20577"/>
        <pc:sldMkLst>
          <pc:docMk/>
          <pc:sldMk cId="2606666767" sldId="269"/>
        </pc:sldMkLst>
        <pc:spChg chg="mod">
          <ac:chgData name="Bea De Samblanx" userId="3bfd2e3f-388c-459d-bbb5-43a869250556" providerId="ADAL" clId="{0D7F55B4-99A5-4B85-9DA2-0DB949154417}" dt="2023-09-28T06:27:55.050" v="292" actId="20577"/>
          <ac:spMkLst>
            <pc:docMk/>
            <pc:sldMk cId="2606666767" sldId="269"/>
            <ac:spMk id="3" creationId="{B9FE0C22-009F-4905-8DD9-3C11ACEF65F6}"/>
          </ac:spMkLst>
        </pc:spChg>
        <pc:graphicFrameChg chg="mod">
          <ac:chgData name="Bea De Samblanx" userId="3bfd2e3f-388c-459d-bbb5-43a869250556" providerId="ADAL" clId="{0D7F55B4-99A5-4B85-9DA2-0DB949154417}" dt="2023-09-27T14:49:17.664" v="167" actId="1076"/>
          <ac:graphicFrameMkLst>
            <pc:docMk/>
            <pc:sldMk cId="2606666767" sldId="269"/>
            <ac:graphicFrameMk id="6" creationId="{B9DB606E-9CBE-4972-8A62-772A66B8F4B1}"/>
          </ac:graphicFrameMkLst>
        </pc:graphicFrameChg>
      </pc:sldChg>
      <pc:sldChg chg="addSp delSp modSp mod">
        <pc:chgData name="Bea De Samblanx" userId="3bfd2e3f-388c-459d-bbb5-43a869250556" providerId="ADAL" clId="{0D7F55B4-99A5-4B85-9DA2-0DB949154417}" dt="2023-09-28T06:27:59.023" v="295" actId="20577"/>
        <pc:sldMkLst>
          <pc:docMk/>
          <pc:sldMk cId="635317683" sldId="270"/>
        </pc:sldMkLst>
        <pc:spChg chg="mod">
          <ac:chgData name="Bea De Samblanx" userId="3bfd2e3f-388c-459d-bbb5-43a869250556" providerId="ADAL" clId="{0D7F55B4-99A5-4B85-9DA2-0DB949154417}" dt="2023-09-28T06:27:59.023" v="295" actId="20577"/>
          <ac:spMkLst>
            <pc:docMk/>
            <pc:sldMk cId="635317683" sldId="270"/>
            <ac:spMk id="3" creationId="{C24A065F-26B3-4CD2-835E-29AE36601E63}"/>
          </ac:spMkLst>
        </pc:spChg>
        <pc:spChg chg="add del">
          <ac:chgData name="Bea De Samblanx" userId="3bfd2e3f-388c-459d-bbb5-43a869250556" providerId="ADAL" clId="{0D7F55B4-99A5-4B85-9DA2-0DB949154417}" dt="2023-09-28T06:27:19.189" v="272"/>
          <ac:spMkLst>
            <pc:docMk/>
            <pc:sldMk cId="635317683" sldId="270"/>
            <ac:spMk id="5" creationId="{60653C18-78FF-4EFD-9A2B-429A51B74DD3}"/>
          </ac:spMkLst>
        </pc:spChg>
        <pc:spChg chg="add del">
          <ac:chgData name="Bea De Samblanx" userId="3bfd2e3f-388c-459d-bbb5-43a869250556" providerId="ADAL" clId="{0D7F55B4-99A5-4B85-9DA2-0DB949154417}" dt="2023-09-28T06:27:19.189" v="272"/>
          <ac:spMkLst>
            <pc:docMk/>
            <pc:sldMk cId="635317683" sldId="270"/>
            <ac:spMk id="6" creationId="{90E1EA69-0BCF-EF87-417F-379BC604333A}"/>
          </ac:spMkLst>
        </pc:spChg>
        <pc:spChg chg="add del">
          <ac:chgData name="Bea De Samblanx" userId="3bfd2e3f-388c-459d-bbb5-43a869250556" providerId="ADAL" clId="{0D7F55B4-99A5-4B85-9DA2-0DB949154417}" dt="2023-09-28T06:27:19.189" v="272"/>
          <ac:spMkLst>
            <pc:docMk/>
            <pc:sldMk cId="635317683" sldId="270"/>
            <ac:spMk id="7" creationId="{E731E8A7-E174-6DC2-8819-77166B4D9AF8}"/>
          </ac:spMkLst>
        </pc:spChg>
        <pc:spChg chg="add mod">
          <ac:chgData name="Bea De Samblanx" userId="3bfd2e3f-388c-459d-bbb5-43a869250556" providerId="ADAL" clId="{0D7F55B4-99A5-4B85-9DA2-0DB949154417}" dt="2023-09-28T06:27:43.241" v="289" actId="20577"/>
          <ac:spMkLst>
            <pc:docMk/>
            <pc:sldMk cId="635317683" sldId="270"/>
            <ac:spMk id="8" creationId="{4F77C5CB-D3B8-AB5F-1015-3A14D9EFB8A7}"/>
          </ac:spMkLst>
        </pc:spChg>
        <pc:graphicFrameChg chg="mod">
          <ac:chgData name="Bea De Samblanx" userId="3bfd2e3f-388c-459d-bbb5-43a869250556" providerId="ADAL" clId="{0D7F55B4-99A5-4B85-9DA2-0DB949154417}" dt="2023-09-27T14:36:45.069" v="143" actId="1076"/>
          <ac:graphicFrameMkLst>
            <pc:docMk/>
            <pc:sldMk cId="635317683" sldId="270"/>
            <ac:graphicFrameMk id="4" creationId="{D6537016-A0C5-45A7-8D34-8D50181015E3}"/>
          </ac:graphicFrameMkLst>
        </pc:graphicFrameChg>
        <pc:picChg chg="add del">
          <ac:chgData name="Bea De Samblanx" userId="3bfd2e3f-388c-459d-bbb5-43a869250556" providerId="ADAL" clId="{0D7F55B4-99A5-4B85-9DA2-0DB949154417}" dt="2023-09-28T06:27:19.189" v="272"/>
          <ac:picMkLst>
            <pc:docMk/>
            <pc:sldMk cId="635317683" sldId="270"/>
            <ac:picMk id="2050" creationId="{78F21AD4-C492-9756-FECD-1133CA083620}"/>
          </ac:picMkLst>
        </pc:picChg>
      </pc:sldChg>
      <pc:sldChg chg="addSp delSp modSp mod setBg">
        <pc:chgData name="Bea De Samblanx" userId="3bfd2e3f-388c-459d-bbb5-43a869250556" providerId="ADAL" clId="{0D7F55B4-99A5-4B85-9DA2-0DB949154417}" dt="2023-09-28T06:28:30.191" v="304" actId="20577"/>
        <pc:sldMkLst>
          <pc:docMk/>
          <pc:sldMk cId="1503961708" sldId="271"/>
        </pc:sldMkLst>
        <pc:spChg chg="mod">
          <ac:chgData name="Bea De Samblanx" userId="3bfd2e3f-388c-459d-bbb5-43a869250556" providerId="ADAL" clId="{0D7F55B4-99A5-4B85-9DA2-0DB949154417}" dt="2023-09-27T14:36:20.718" v="139" actId="26606"/>
          <ac:spMkLst>
            <pc:docMk/>
            <pc:sldMk cId="1503961708" sldId="271"/>
            <ac:spMk id="2" creationId="{9A3ECD4D-C820-4924-96ED-51C4EFD6F0F7}"/>
          </ac:spMkLst>
        </pc:spChg>
        <pc:spChg chg="mod">
          <ac:chgData name="Bea De Samblanx" userId="3bfd2e3f-388c-459d-bbb5-43a869250556" providerId="ADAL" clId="{0D7F55B4-99A5-4B85-9DA2-0DB949154417}" dt="2023-09-28T06:28:30.191" v="304" actId="20577"/>
          <ac:spMkLst>
            <pc:docMk/>
            <pc:sldMk cId="1503961708" sldId="271"/>
            <ac:spMk id="3" creationId="{9158A0E7-47BE-40AD-B824-0D5589709B66}"/>
          </ac:spMkLst>
        </pc:spChg>
        <pc:spChg chg="add del">
          <ac:chgData name="Bea De Samblanx" userId="3bfd2e3f-388c-459d-bbb5-43a869250556" providerId="ADAL" clId="{0D7F55B4-99A5-4B85-9DA2-0DB949154417}" dt="2023-09-27T14:36:20.713" v="138" actId="26606"/>
          <ac:spMkLst>
            <pc:docMk/>
            <pc:sldMk cId="1503961708" sldId="271"/>
            <ac:spMk id="13" creationId="{3F088236-D655-4F88-B238-E16762358025}"/>
          </ac:spMkLst>
        </pc:spChg>
        <pc:spChg chg="add del">
          <ac:chgData name="Bea De Samblanx" userId="3bfd2e3f-388c-459d-bbb5-43a869250556" providerId="ADAL" clId="{0D7F55B4-99A5-4B85-9DA2-0DB949154417}" dt="2023-09-27T14:36:20.713" v="138" actId="26606"/>
          <ac:spMkLst>
            <pc:docMk/>
            <pc:sldMk cId="1503961708" sldId="271"/>
            <ac:spMk id="15" creationId="{3DAC0C92-199E-475C-9390-119A9B027276}"/>
          </ac:spMkLst>
        </pc:spChg>
        <pc:spChg chg="add del">
          <ac:chgData name="Bea De Samblanx" userId="3bfd2e3f-388c-459d-bbb5-43a869250556" providerId="ADAL" clId="{0D7F55B4-99A5-4B85-9DA2-0DB949154417}" dt="2023-09-27T14:36:20.713" v="138" actId="26606"/>
          <ac:spMkLst>
            <pc:docMk/>
            <pc:sldMk cId="1503961708" sldId="271"/>
            <ac:spMk id="17" creationId="{C4CFB339-0ED8-4FE2-9EF1-6D1375B8499B}"/>
          </ac:spMkLst>
        </pc:spChg>
        <pc:spChg chg="add del">
          <ac:chgData name="Bea De Samblanx" userId="3bfd2e3f-388c-459d-bbb5-43a869250556" providerId="ADAL" clId="{0D7F55B4-99A5-4B85-9DA2-0DB949154417}" dt="2023-09-27T14:36:20.713" v="138" actId="26606"/>
          <ac:spMkLst>
            <pc:docMk/>
            <pc:sldMk cId="1503961708" sldId="271"/>
            <ac:spMk id="19" creationId="{31896C80-2069-4431-9C19-83B913734490}"/>
          </ac:spMkLst>
        </pc:spChg>
        <pc:spChg chg="add del">
          <ac:chgData name="Bea De Samblanx" userId="3bfd2e3f-388c-459d-bbb5-43a869250556" providerId="ADAL" clId="{0D7F55B4-99A5-4B85-9DA2-0DB949154417}" dt="2023-09-27T14:36:20.713" v="138" actId="26606"/>
          <ac:spMkLst>
            <pc:docMk/>
            <pc:sldMk cId="1503961708" sldId="271"/>
            <ac:spMk id="21" creationId="{BF120A21-0841-4823-B0C4-28AEBCEF9B78}"/>
          </ac:spMkLst>
        </pc:spChg>
        <pc:spChg chg="add del">
          <ac:chgData name="Bea De Samblanx" userId="3bfd2e3f-388c-459d-bbb5-43a869250556" providerId="ADAL" clId="{0D7F55B4-99A5-4B85-9DA2-0DB949154417}" dt="2023-09-27T14:36:20.713" v="138" actId="26606"/>
          <ac:spMkLst>
            <pc:docMk/>
            <pc:sldMk cId="1503961708" sldId="271"/>
            <ac:spMk id="23" creationId="{DBB05BAE-BBD3-4289-899F-A6851503C6B0}"/>
          </ac:spMkLst>
        </pc:spChg>
        <pc:spChg chg="add del">
          <ac:chgData name="Bea De Samblanx" userId="3bfd2e3f-388c-459d-bbb5-43a869250556" providerId="ADAL" clId="{0D7F55B4-99A5-4B85-9DA2-0DB949154417}" dt="2023-09-27T14:36:20.713" v="138" actId="26606"/>
          <ac:spMkLst>
            <pc:docMk/>
            <pc:sldMk cId="1503961708" sldId="271"/>
            <ac:spMk id="25" creationId="{9874D11C-36F5-4BBE-A490-019A54E953B0}"/>
          </ac:spMkLst>
        </pc:spChg>
        <pc:spChg chg="add">
          <ac:chgData name="Bea De Samblanx" userId="3bfd2e3f-388c-459d-bbb5-43a869250556" providerId="ADAL" clId="{0D7F55B4-99A5-4B85-9DA2-0DB949154417}" dt="2023-09-27T14:36:20.718" v="139" actId="26606"/>
          <ac:spMkLst>
            <pc:docMk/>
            <pc:sldMk cId="1503961708" sldId="271"/>
            <ac:spMk id="27" creationId="{E24E972C-8744-4CFA-B783-41EA3CC38199}"/>
          </ac:spMkLst>
        </pc:spChg>
        <pc:spChg chg="add">
          <ac:chgData name="Bea De Samblanx" userId="3bfd2e3f-388c-459d-bbb5-43a869250556" providerId="ADAL" clId="{0D7F55B4-99A5-4B85-9DA2-0DB949154417}" dt="2023-09-27T14:36:20.718" v="139" actId="26606"/>
          <ac:spMkLst>
            <pc:docMk/>
            <pc:sldMk cId="1503961708" sldId="271"/>
            <ac:spMk id="28" creationId="{2A4588C6-4069-4731-BFB4-10F1E6D37842}"/>
          </ac:spMkLst>
        </pc:spChg>
        <pc:spChg chg="add">
          <ac:chgData name="Bea De Samblanx" userId="3bfd2e3f-388c-459d-bbb5-43a869250556" providerId="ADAL" clId="{0D7F55B4-99A5-4B85-9DA2-0DB949154417}" dt="2023-09-27T14:36:20.718" v="139" actId="26606"/>
          <ac:spMkLst>
            <pc:docMk/>
            <pc:sldMk cId="1503961708" sldId="271"/>
            <ac:spMk id="29" creationId="{C7C88F2E-E233-48BA-B85F-D06BA522B790}"/>
          </ac:spMkLst>
        </pc:spChg>
        <pc:spChg chg="add">
          <ac:chgData name="Bea De Samblanx" userId="3bfd2e3f-388c-459d-bbb5-43a869250556" providerId="ADAL" clId="{0D7F55B4-99A5-4B85-9DA2-0DB949154417}" dt="2023-09-27T14:36:20.718" v="139" actId="26606"/>
          <ac:spMkLst>
            <pc:docMk/>
            <pc:sldMk cId="1503961708" sldId="271"/>
            <ac:spMk id="30" creationId="{23370524-0FE7-41B4-ABCF-7FB26B6CF1F6}"/>
          </ac:spMkLst>
        </pc:spChg>
        <pc:spChg chg="add">
          <ac:chgData name="Bea De Samblanx" userId="3bfd2e3f-388c-459d-bbb5-43a869250556" providerId="ADAL" clId="{0D7F55B4-99A5-4B85-9DA2-0DB949154417}" dt="2023-09-27T14:36:20.718" v="139" actId="26606"/>
          <ac:spMkLst>
            <pc:docMk/>
            <pc:sldMk cId="1503961708" sldId="271"/>
            <ac:spMk id="33" creationId="{4E93B92B-0DD5-4277-9D69-972ABADC3559}"/>
          </ac:spMkLst>
        </pc:spChg>
        <pc:spChg chg="add">
          <ac:chgData name="Bea De Samblanx" userId="3bfd2e3f-388c-459d-bbb5-43a869250556" providerId="ADAL" clId="{0D7F55B4-99A5-4B85-9DA2-0DB949154417}" dt="2023-09-27T14:36:20.718" v="139" actId="26606"/>
          <ac:spMkLst>
            <pc:docMk/>
            <pc:sldMk cId="1503961708" sldId="271"/>
            <ac:spMk id="34" creationId="{7CE87768-354E-4E3F-8202-9F387CF50590}"/>
          </ac:spMkLst>
        </pc:spChg>
        <pc:spChg chg="add">
          <ac:chgData name="Bea De Samblanx" userId="3bfd2e3f-388c-459d-bbb5-43a869250556" providerId="ADAL" clId="{0D7F55B4-99A5-4B85-9DA2-0DB949154417}" dt="2023-09-27T14:36:20.718" v="139" actId="26606"/>
          <ac:spMkLst>
            <pc:docMk/>
            <pc:sldMk cId="1503961708" sldId="271"/>
            <ac:spMk id="35" creationId="{09E5B98F-BD75-4A30-BF72-0A91074702FC}"/>
          </ac:spMkLst>
        </pc:spChg>
        <pc:spChg chg="add">
          <ac:chgData name="Bea De Samblanx" userId="3bfd2e3f-388c-459d-bbb5-43a869250556" providerId="ADAL" clId="{0D7F55B4-99A5-4B85-9DA2-0DB949154417}" dt="2023-09-27T14:36:20.718" v="139" actId="26606"/>
          <ac:spMkLst>
            <pc:docMk/>
            <pc:sldMk cId="1503961708" sldId="271"/>
            <ac:spMk id="36" creationId="{8AAB91E3-41BE-4478-BF23-A24D43E146C5}"/>
          </ac:spMkLst>
        </pc:spChg>
        <pc:spChg chg="add">
          <ac:chgData name="Bea De Samblanx" userId="3bfd2e3f-388c-459d-bbb5-43a869250556" providerId="ADAL" clId="{0D7F55B4-99A5-4B85-9DA2-0DB949154417}" dt="2023-09-27T14:36:20.718" v="139" actId="26606"/>
          <ac:spMkLst>
            <pc:docMk/>
            <pc:sldMk cId="1503961708" sldId="271"/>
            <ac:spMk id="37" creationId="{96DFC7EA-8516-41F1-8ED9-C0A8E1E0862A}"/>
          </ac:spMkLst>
        </pc:spChg>
        <pc:picChg chg="mod ord">
          <ac:chgData name="Bea De Samblanx" userId="3bfd2e3f-388c-459d-bbb5-43a869250556" providerId="ADAL" clId="{0D7F55B4-99A5-4B85-9DA2-0DB949154417}" dt="2023-09-27T14:36:20.718" v="139" actId="26606"/>
          <ac:picMkLst>
            <pc:docMk/>
            <pc:sldMk cId="1503961708" sldId="271"/>
            <ac:picMk id="4" creationId="{C5B12B3A-139C-4990-8743-48074D5DD318}"/>
          </ac:picMkLst>
        </pc:picChg>
        <pc:cxnChg chg="add del">
          <ac:chgData name="Bea De Samblanx" userId="3bfd2e3f-388c-459d-bbb5-43a869250556" providerId="ADAL" clId="{0D7F55B4-99A5-4B85-9DA2-0DB949154417}" dt="2023-09-27T14:36:20.713" v="138" actId="26606"/>
          <ac:cxnSpMkLst>
            <pc:docMk/>
            <pc:sldMk cId="1503961708" sldId="271"/>
            <ac:cxnSpMk id="9" creationId="{64FA5DFF-7FE6-4855-84E6-DFA78EE978BD}"/>
          </ac:cxnSpMkLst>
        </pc:cxnChg>
        <pc:cxnChg chg="add del">
          <ac:chgData name="Bea De Samblanx" userId="3bfd2e3f-388c-459d-bbb5-43a869250556" providerId="ADAL" clId="{0D7F55B4-99A5-4B85-9DA2-0DB949154417}" dt="2023-09-27T14:36:20.713" v="138" actId="26606"/>
          <ac:cxnSpMkLst>
            <pc:docMk/>
            <pc:sldMk cId="1503961708" sldId="271"/>
            <ac:cxnSpMk id="11" creationId="{2AFD8CBA-54A3-4363-991B-B9C631BBFA74}"/>
          </ac:cxnSpMkLst>
        </pc:cxnChg>
        <pc:cxnChg chg="add">
          <ac:chgData name="Bea De Samblanx" userId="3bfd2e3f-388c-459d-bbb5-43a869250556" providerId="ADAL" clId="{0D7F55B4-99A5-4B85-9DA2-0DB949154417}" dt="2023-09-27T14:36:20.718" v="139" actId="26606"/>
          <ac:cxnSpMkLst>
            <pc:docMk/>
            <pc:sldMk cId="1503961708" sldId="271"/>
            <ac:cxnSpMk id="31" creationId="{E0A9CA40-1F57-4A6D-ACDA-F720AA468CF6}"/>
          </ac:cxnSpMkLst>
        </pc:cxnChg>
        <pc:cxnChg chg="add">
          <ac:chgData name="Bea De Samblanx" userId="3bfd2e3f-388c-459d-bbb5-43a869250556" providerId="ADAL" clId="{0D7F55B4-99A5-4B85-9DA2-0DB949154417}" dt="2023-09-27T14:36:20.718" v="139" actId="26606"/>
          <ac:cxnSpMkLst>
            <pc:docMk/>
            <pc:sldMk cId="1503961708" sldId="271"/>
            <ac:cxnSpMk id="32" creationId="{B2A94EDB-B0FE-4678-8E69-0F137AE3BE6C}"/>
          </ac:cxnSpMkLst>
        </pc:cxnChg>
      </pc:sldChg>
      <pc:sldChg chg="addSp modSp mod">
        <pc:chgData name="Bea De Samblanx" userId="3bfd2e3f-388c-459d-bbb5-43a869250556" providerId="ADAL" clId="{0D7F55B4-99A5-4B85-9DA2-0DB949154417}" dt="2023-09-29T07:59:54.220" v="515" actId="1076"/>
        <pc:sldMkLst>
          <pc:docMk/>
          <pc:sldMk cId="2257321540" sldId="302"/>
        </pc:sldMkLst>
        <pc:spChg chg="mod">
          <ac:chgData name="Bea De Samblanx" userId="3bfd2e3f-388c-459d-bbb5-43a869250556" providerId="ADAL" clId="{0D7F55B4-99A5-4B85-9DA2-0DB949154417}" dt="2023-09-29T07:59:27.534" v="512" actId="20578"/>
          <ac:spMkLst>
            <pc:docMk/>
            <pc:sldMk cId="2257321540" sldId="302"/>
            <ac:spMk id="3" creationId="{DF21DEB6-74AC-4D0E-B6B7-F98F39DD50A6}"/>
          </ac:spMkLst>
        </pc:spChg>
        <pc:spChg chg="add mod">
          <ac:chgData name="Bea De Samblanx" userId="3bfd2e3f-388c-459d-bbb5-43a869250556" providerId="ADAL" clId="{0D7F55B4-99A5-4B85-9DA2-0DB949154417}" dt="2023-09-29T07:59:47.010" v="513"/>
          <ac:spMkLst>
            <pc:docMk/>
            <pc:sldMk cId="2257321540" sldId="302"/>
            <ac:spMk id="6" creationId="{2F1C246B-8845-5511-2D3A-845F725A3A42}"/>
          </ac:spMkLst>
        </pc:spChg>
        <pc:picChg chg="mod">
          <ac:chgData name="Bea De Samblanx" userId="3bfd2e3f-388c-459d-bbb5-43a869250556" providerId="ADAL" clId="{0D7F55B4-99A5-4B85-9DA2-0DB949154417}" dt="2023-09-27T14:48:40.299" v="166" actId="1076"/>
          <ac:picMkLst>
            <pc:docMk/>
            <pc:sldMk cId="2257321540" sldId="302"/>
            <ac:picMk id="4" creationId="{24DFA344-28C5-4D1F-89EA-12F34332D8BA}"/>
          </ac:picMkLst>
        </pc:picChg>
        <pc:picChg chg="add mod">
          <ac:chgData name="Bea De Samblanx" userId="3bfd2e3f-388c-459d-bbb5-43a869250556" providerId="ADAL" clId="{0D7F55B4-99A5-4B85-9DA2-0DB949154417}" dt="2023-09-29T07:59:54.220" v="515" actId="1076"/>
          <ac:picMkLst>
            <pc:docMk/>
            <pc:sldMk cId="2257321540" sldId="302"/>
            <ac:picMk id="5" creationId="{C0D4334C-6C9C-FF81-BC4A-B4E65FADF376}"/>
          </ac:picMkLst>
        </pc:picChg>
      </pc:sldChg>
      <pc:sldChg chg="modSp mod">
        <pc:chgData name="Bea De Samblanx" userId="3bfd2e3f-388c-459d-bbb5-43a869250556" providerId="ADAL" clId="{0D7F55B4-99A5-4B85-9DA2-0DB949154417}" dt="2023-09-28T06:28:41.557" v="307" actId="20577"/>
        <pc:sldMkLst>
          <pc:docMk/>
          <pc:sldMk cId="558194975" sldId="303"/>
        </pc:sldMkLst>
        <pc:spChg chg="mod">
          <ac:chgData name="Bea De Samblanx" userId="3bfd2e3f-388c-459d-bbb5-43a869250556" providerId="ADAL" clId="{0D7F55B4-99A5-4B85-9DA2-0DB949154417}" dt="2023-09-28T06:28:41.557" v="307" actId="20577"/>
          <ac:spMkLst>
            <pc:docMk/>
            <pc:sldMk cId="558194975" sldId="303"/>
            <ac:spMk id="3" creationId="{A7E0EC4A-9318-4457-B636-15E74FF10005}"/>
          </ac:spMkLst>
        </pc:spChg>
      </pc:sldChg>
      <pc:sldChg chg="modSp del">
        <pc:chgData name="Bea De Samblanx" userId="3bfd2e3f-388c-459d-bbb5-43a869250556" providerId="ADAL" clId="{0D7F55B4-99A5-4B85-9DA2-0DB949154417}" dt="2023-09-27T13:55:36.932" v="120" actId="47"/>
        <pc:sldMkLst>
          <pc:docMk/>
          <pc:sldMk cId="115473725" sldId="304"/>
        </pc:sldMkLst>
        <pc:picChg chg="mod">
          <ac:chgData name="Bea De Samblanx" userId="3bfd2e3f-388c-459d-bbb5-43a869250556" providerId="ADAL" clId="{0D7F55B4-99A5-4B85-9DA2-0DB949154417}" dt="2023-09-27T13:54:21.666" v="105" actId="14100"/>
          <ac:picMkLst>
            <pc:docMk/>
            <pc:sldMk cId="115473725" sldId="304"/>
            <ac:picMk id="4" creationId="{3844A544-BE0F-4AF2-94D8-575AC01C0868}"/>
          </ac:picMkLst>
        </pc:picChg>
      </pc:sldChg>
      <pc:sldChg chg="modSp del mod">
        <pc:chgData name="Bea De Samblanx" userId="3bfd2e3f-388c-459d-bbb5-43a869250556" providerId="ADAL" clId="{0D7F55B4-99A5-4B85-9DA2-0DB949154417}" dt="2023-09-28T06:28:02.550" v="296" actId="47"/>
        <pc:sldMkLst>
          <pc:docMk/>
          <pc:sldMk cId="284481428" sldId="305"/>
        </pc:sldMkLst>
        <pc:graphicFrameChg chg="mod">
          <ac:chgData name="Bea De Samblanx" userId="3bfd2e3f-388c-459d-bbb5-43a869250556" providerId="ADAL" clId="{0D7F55B4-99A5-4B85-9DA2-0DB949154417}" dt="2023-09-27T14:36:39.409" v="142" actId="1076"/>
          <ac:graphicFrameMkLst>
            <pc:docMk/>
            <pc:sldMk cId="284481428" sldId="305"/>
            <ac:graphicFrameMk id="4" creationId="{D6537016-A0C5-45A7-8D34-8D50181015E3}"/>
          </ac:graphicFrameMkLst>
        </pc:graphicFrameChg>
      </pc:sldChg>
      <pc:sldChg chg="modSp new mod">
        <pc:chgData name="Bea De Samblanx" userId="3bfd2e3f-388c-459d-bbb5-43a869250556" providerId="ADAL" clId="{0D7F55B4-99A5-4B85-9DA2-0DB949154417}" dt="2023-09-29T08:02:25.012" v="583" actId="20577"/>
        <pc:sldMkLst>
          <pc:docMk/>
          <pc:sldMk cId="589728052" sldId="315"/>
        </pc:sldMkLst>
        <pc:spChg chg="mod">
          <ac:chgData name="Bea De Samblanx" userId="3bfd2e3f-388c-459d-bbb5-43a869250556" providerId="ADAL" clId="{0D7F55B4-99A5-4B85-9DA2-0DB949154417}" dt="2023-09-28T06:29:07.447" v="309"/>
          <ac:spMkLst>
            <pc:docMk/>
            <pc:sldMk cId="589728052" sldId="315"/>
            <ac:spMk id="2" creationId="{92F79157-D461-1560-8740-8B0F457F170F}"/>
          </ac:spMkLst>
        </pc:spChg>
        <pc:spChg chg="mod">
          <ac:chgData name="Bea De Samblanx" userId="3bfd2e3f-388c-459d-bbb5-43a869250556" providerId="ADAL" clId="{0D7F55B4-99A5-4B85-9DA2-0DB949154417}" dt="2023-09-29T08:02:25.012" v="583" actId="20577"/>
          <ac:spMkLst>
            <pc:docMk/>
            <pc:sldMk cId="589728052" sldId="315"/>
            <ac:spMk id="3" creationId="{A1FF7031-368F-1CA4-5F6B-0B610C7C915C}"/>
          </ac:spMkLst>
        </pc:spChg>
      </pc:sldChg>
      <pc:sldChg chg="del">
        <pc:chgData name="Bea De Samblanx" userId="3bfd2e3f-388c-459d-bbb5-43a869250556" providerId="ADAL" clId="{0D7F55B4-99A5-4B85-9DA2-0DB949154417}" dt="2023-09-27T14:37:32.081" v="146" actId="47"/>
        <pc:sldMkLst>
          <pc:docMk/>
          <pc:sldMk cId="867820195" sldId="31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3A534-8502-4440-BEEF-C5EF1B08058E}" type="datetimeFigureOut">
              <a:rPr lang="nl-BE" smtClean="0"/>
              <a:t>29/09/2023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7AB6E-B06C-4C43-9868-FE8FA8B11F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4905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>
                <a:latin typeface="Century Gothic" panose="020B0502020202020204" pitchFamily="34" charset="0"/>
              </a:rPr>
              <a:t>Wekelijkse </a:t>
            </a:r>
            <a:r>
              <a:rPr lang="nl-BE" dirty="0" err="1">
                <a:latin typeface="Century Gothic" panose="020B0502020202020204" pitchFamily="34" charset="0"/>
              </a:rPr>
              <a:t>aanmelingenoverleg</a:t>
            </a:r>
            <a:r>
              <a:rPr lang="nl-BE" dirty="0">
                <a:latin typeface="Century Gothic" panose="020B0502020202020204" pitchFamily="34" charset="0"/>
              </a:rPr>
              <a:t>: o.b.v. de aanmeldingsfiche, de locatie en de wachtlijst beslissen we welke aanbieder het traject zal opnemen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7AB6E-B06C-4C43-9868-FE8FA8B11F0C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457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9/29/2023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ldpuntsi.b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168E09-2C82-42BB-B093-2A27BDB75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888" y="3639240"/>
            <a:ext cx="8288032" cy="1096316"/>
          </a:xfrm>
        </p:spPr>
        <p:txBody>
          <a:bodyPr>
            <a:normAutofit/>
          </a:bodyPr>
          <a:lstStyle/>
          <a:p>
            <a:pPr algn="ctr"/>
            <a:r>
              <a:rPr lang="nl-BE" sz="4800">
                <a:latin typeface="Century Gothic" panose="020B0502020202020204" pitchFamily="34" charset="0"/>
              </a:rPr>
              <a:t>NAFT Vlaams-Brabant-Oost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F70C8DA-4595-4B38-A82E-20531630D6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969" y="4722542"/>
            <a:ext cx="8288032" cy="469122"/>
          </a:xfrm>
        </p:spPr>
        <p:txBody>
          <a:bodyPr>
            <a:normAutofit/>
          </a:bodyPr>
          <a:lstStyle/>
          <a:p>
            <a:pPr algn="ctr"/>
            <a:r>
              <a:rPr lang="nl-BE" sz="2400" dirty="0">
                <a:latin typeface="Century Gothic" panose="020B0502020202020204" pitchFamily="34" charset="0"/>
              </a:rPr>
              <a:t>Schooljaar 2023-2024</a:t>
            </a:r>
          </a:p>
        </p:txBody>
      </p:sp>
      <p:pic>
        <p:nvPicPr>
          <p:cNvPr id="1026" name="Picture 2" descr="NAFT Limburg | Naadloze flexibele traject">
            <a:extLst>
              <a:ext uri="{FF2B5EF4-FFF2-40B4-BE49-F238E27FC236}">
                <a16:creationId xmlns:a16="http://schemas.microsoft.com/office/drawing/2014/main" id="{9D030313-C4F6-4312-9901-68ED4A676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2796" y="879499"/>
            <a:ext cx="4620217" cy="274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093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1538EF-D12A-4166-87C1-EB3A299E7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6528"/>
          </a:xfrm>
        </p:spPr>
        <p:txBody>
          <a:bodyPr/>
          <a:lstStyle/>
          <a:p>
            <a:r>
              <a:rPr lang="nl-BE">
                <a:latin typeface="Century Gothic" panose="020B0502020202020204" pitchFamily="34" charset="0"/>
              </a:rPr>
              <a:t>Arktos – </a:t>
            </a:r>
            <a:r>
              <a:rPr lang="nl-BE" sz="2400" b="1">
                <a:latin typeface="Century Gothic" panose="020B0502020202020204" pitchFamily="34" charset="0"/>
              </a:rPr>
              <a:t>Schoolextern</a:t>
            </a:r>
            <a:r>
              <a:rPr lang="nl-BE" sz="2400">
                <a:latin typeface="Century Gothic" panose="020B0502020202020204" pitchFamily="34" charset="0"/>
              </a:rPr>
              <a:t> aanbod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4A065F-26B3-4CD2-835E-29AE36601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00294"/>
            <a:ext cx="5418666" cy="53102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BE" u="sng" dirty="0" err="1">
                <a:latin typeface="Century Gothic"/>
              </a:rPr>
              <a:t>What’s</a:t>
            </a:r>
            <a:r>
              <a:rPr lang="nl-BE" u="sng" dirty="0">
                <a:latin typeface="Century Gothic"/>
              </a:rPr>
              <a:t> Next</a:t>
            </a:r>
          </a:p>
          <a:p>
            <a:r>
              <a:rPr lang="nl-BE" dirty="0">
                <a:latin typeface="Century Gothic"/>
              </a:rPr>
              <a:t>Wat?</a:t>
            </a:r>
          </a:p>
          <a:p>
            <a:pPr lvl="1"/>
            <a:r>
              <a:rPr lang="nl-BE" dirty="0">
                <a:latin typeface="Century Gothic"/>
              </a:rPr>
              <a:t>samenwerking tussen Arktos, </a:t>
            </a:r>
            <a:r>
              <a:rPr lang="nl-BE" dirty="0" err="1">
                <a:latin typeface="Century Gothic"/>
              </a:rPr>
              <a:t>Profo</a:t>
            </a:r>
            <a:r>
              <a:rPr lang="nl-BE" dirty="0">
                <a:latin typeface="Century Gothic"/>
              </a:rPr>
              <a:t> en </a:t>
            </a:r>
            <a:r>
              <a:rPr lang="nl-BE" dirty="0" err="1">
                <a:latin typeface="Century Gothic"/>
              </a:rPr>
              <a:t>Koïnoor</a:t>
            </a:r>
            <a:r>
              <a:rPr lang="nl-BE" dirty="0">
                <a:latin typeface="Century Gothic"/>
              </a:rPr>
              <a:t>/Leerrecht</a:t>
            </a:r>
          </a:p>
          <a:p>
            <a:pPr lvl="1"/>
            <a:r>
              <a:rPr lang="nl-BE" dirty="0">
                <a:latin typeface="Century Gothic"/>
              </a:rPr>
              <a:t>Een 4 daagse schoolverlaterswerking voor leerlingen die 18 jaar worden/zijn </a:t>
            </a:r>
            <a:endParaRPr lang="nl-BE" dirty="0">
              <a:latin typeface="Century Gothic" panose="020B0502020202020204" pitchFamily="34" charset="0"/>
            </a:endParaRPr>
          </a:p>
          <a:p>
            <a:r>
              <a:rPr lang="nl-BE" dirty="0">
                <a:latin typeface="Century Gothic"/>
              </a:rPr>
              <a:t>Doel?</a:t>
            </a:r>
          </a:p>
          <a:p>
            <a:pPr lvl="1"/>
            <a:r>
              <a:rPr lang="nl-BE" dirty="0">
                <a:latin typeface="Century Gothic"/>
              </a:rPr>
              <a:t>Zicht krijgen op wat er volgt na 18 jaar</a:t>
            </a:r>
          </a:p>
          <a:p>
            <a:pPr lvl="1"/>
            <a:r>
              <a:rPr lang="nl-BE" dirty="0">
                <a:latin typeface="Century Gothic"/>
              </a:rPr>
              <a:t>Thema’s</a:t>
            </a:r>
          </a:p>
          <a:p>
            <a:pPr lvl="2"/>
            <a:r>
              <a:rPr lang="nl-BE" dirty="0">
                <a:latin typeface="Century Gothic"/>
              </a:rPr>
              <a:t>Werk</a:t>
            </a:r>
          </a:p>
          <a:p>
            <a:pPr lvl="2"/>
            <a:r>
              <a:rPr lang="nl-BE" dirty="0">
                <a:latin typeface="Century Gothic"/>
              </a:rPr>
              <a:t>Opleiding/verder schoollopen</a:t>
            </a:r>
          </a:p>
          <a:p>
            <a:pPr lvl="2"/>
            <a:r>
              <a:rPr lang="nl-BE" dirty="0">
                <a:latin typeface="Century Gothic"/>
              </a:rPr>
              <a:t>Hulpverlening</a:t>
            </a:r>
          </a:p>
          <a:p>
            <a:pPr marL="0" indent="0">
              <a:buNone/>
            </a:pPr>
            <a:endParaRPr lang="nl-BE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6537016-A0C5-45A7-8D34-8D50181015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967849"/>
              </p:ext>
            </p:extLst>
          </p:nvPr>
        </p:nvGraphicFramePr>
        <p:xfrm>
          <a:off x="9513270" y="2313656"/>
          <a:ext cx="2001396" cy="2831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533723" imgH="6415694" progId="AcroExch.Document.DC">
                  <p:embed/>
                </p:oleObj>
              </mc:Choice>
              <mc:Fallback>
                <p:oleObj name="Acrobat Document" r:id="rId2" imgW="4533723" imgH="6415694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6537016-A0C5-45A7-8D34-8D50181015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513270" y="2313656"/>
                        <a:ext cx="2001396" cy="2831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4F77C5CB-D3B8-AB5F-1015-3A14D9EFB8A7}"/>
              </a:ext>
            </a:extLst>
          </p:cNvPr>
          <p:cNvSpPr txBox="1">
            <a:spLocks/>
          </p:cNvSpPr>
          <p:nvPr/>
        </p:nvSpPr>
        <p:spPr>
          <a:xfrm>
            <a:off x="6096000" y="1396058"/>
            <a:ext cx="8596668" cy="53102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nl-BE" u="sng" dirty="0">
              <a:latin typeface="Century Gothic"/>
            </a:endParaRPr>
          </a:p>
          <a:p>
            <a:r>
              <a:rPr lang="nl-BE" dirty="0">
                <a:latin typeface="Century Gothic"/>
              </a:rPr>
              <a:t>Data?</a:t>
            </a:r>
          </a:p>
          <a:p>
            <a:pPr lvl="1"/>
            <a:r>
              <a:rPr lang="nl-BE" dirty="0">
                <a:latin typeface="Century Gothic"/>
              </a:rPr>
              <a:t>Leuven</a:t>
            </a:r>
          </a:p>
          <a:p>
            <a:pPr lvl="2"/>
            <a:r>
              <a:rPr lang="nl-BE" dirty="0">
                <a:latin typeface="Century Gothic"/>
              </a:rPr>
              <a:t>21 tot 24 mei 2024</a:t>
            </a:r>
          </a:p>
          <a:p>
            <a:pPr lvl="1"/>
            <a:r>
              <a:rPr lang="nl-BE" dirty="0">
                <a:latin typeface="Century Gothic"/>
              </a:rPr>
              <a:t>Diest</a:t>
            </a:r>
          </a:p>
          <a:p>
            <a:pPr lvl="2"/>
            <a:r>
              <a:rPr lang="nl-BE" dirty="0">
                <a:latin typeface="Century Gothic"/>
              </a:rPr>
              <a:t>18, 19 en 21 juni 2024</a:t>
            </a:r>
          </a:p>
          <a:p>
            <a:pPr lvl="2"/>
            <a:endParaRPr lang="nl-BE" dirty="0">
              <a:latin typeface="Century Gothic" panose="020B0502020202020204" pitchFamily="34" charset="0"/>
            </a:endParaRPr>
          </a:p>
          <a:p>
            <a:pPr marL="914400" lvl="2" indent="0">
              <a:buFont typeface="Wingdings 3" charset="2"/>
              <a:buNone/>
            </a:pPr>
            <a:endParaRPr lang="nl-BE" dirty="0">
              <a:latin typeface="Century Gothic" panose="020B0502020202020204" pitchFamily="34" charset="0"/>
            </a:endParaRPr>
          </a:p>
          <a:p>
            <a:pPr marL="457200" lvl="1" indent="0">
              <a:buFont typeface="Wingdings 3" charset="2"/>
              <a:buNone/>
            </a:pPr>
            <a:endParaRPr lang="nl-BE" dirty="0">
              <a:latin typeface="Century Gothic" panose="020B0502020202020204" pitchFamily="34" charset="0"/>
            </a:endParaRPr>
          </a:p>
          <a:p>
            <a:pPr marL="0" indent="0">
              <a:buFont typeface="Wingdings 3" charset="2"/>
              <a:buNone/>
            </a:pPr>
            <a:endParaRPr lang="nl-BE" dirty="0"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35317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een fotobeschrijving beschikbaar.">
            <a:extLst>
              <a:ext uri="{FF2B5EF4-FFF2-40B4-BE49-F238E27FC236}">
                <a16:creationId xmlns:a16="http://schemas.microsoft.com/office/drawing/2014/main" id="{C5B12B3A-139C-4990-8743-48074D5DD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9091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Isosceles Triangle 8">
            <a:extLst>
              <a:ext uri="{FF2B5EF4-FFF2-40B4-BE49-F238E27FC236}">
                <a16:creationId xmlns:a16="http://schemas.microsoft.com/office/drawing/2014/main" id="{2A4588C6-4069-4731-BFB4-10F1E6D37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30" name="Parallelogram 10">
            <a:extLst>
              <a:ext uri="{FF2B5EF4-FFF2-40B4-BE49-F238E27FC236}">
                <a16:creationId xmlns:a16="http://schemas.microsoft.com/office/drawing/2014/main" id="{23370524-0FE7-41B4-ABCF-7FB26B6CF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4188" y="0"/>
            <a:ext cx="93726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12">
            <a:extLst>
              <a:ext uri="{FF2B5EF4-FFF2-40B4-BE49-F238E27FC236}">
                <a16:creationId xmlns:a16="http://schemas.microsoft.com/office/drawing/2014/main" id="{E0A9CA40-1F57-4A6D-ACDA-F720AA468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4">
            <a:extLst>
              <a:ext uri="{FF2B5EF4-FFF2-40B4-BE49-F238E27FC236}">
                <a16:creationId xmlns:a16="http://schemas.microsoft.com/office/drawing/2014/main" id="{B2A94EDB-B0FE-4678-8E69-0F137AE3B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23">
            <a:extLst>
              <a:ext uri="{FF2B5EF4-FFF2-40B4-BE49-F238E27FC236}">
                <a16:creationId xmlns:a16="http://schemas.microsoft.com/office/drawing/2014/main" id="{4E93B92B-0DD5-4277-9D69-972ABADC3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3ECD4D-C820-4924-96ED-51C4EFD6F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 anchor="t">
            <a:normAutofit/>
          </a:bodyPr>
          <a:lstStyle/>
          <a:p>
            <a:r>
              <a:rPr lang="nl-BE">
                <a:latin typeface="Century Gothic" panose="020B0502020202020204" pitchFamily="34" charset="0"/>
              </a:rPr>
              <a:t>Arktos – </a:t>
            </a:r>
            <a:r>
              <a:rPr lang="nl-BE" b="1">
                <a:latin typeface="Century Gothic" panose="020B0502020202020204" pitchFamily="34" charset="0"/>
              </a:rPr>
              <a:t>Schoolextern</a:t>
            </a:r>
            <a:r>
              <a:rPr lang="nl-BE">
                <a:latin typeface="Century Gothic" panose="020B0502020202020204" pitchFamily="34" charset="0"/>
              </a:rPr>
              <a:t> aanbod</a:t>
            </a:r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7CE87768-354E-4E3F-8202-9F387CF50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35" name="Isosceles Triangle 20">
            <a:extLst>
              <a:ext uri="{FF2B5EF4-FFF2-40B4-BE49-F238E27FC236}">
                <a16:creationId xmlns:a16="http://schemas.microsoft.com/office/drawing/2014/main" id="{09E5B98F-BD75-4A30-BF72-0A910747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58A0E7-47BE-40AD-B824-0D5589709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862" y="1930399"/>
            <a:ext cx="7695629" cy="506124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BE" sz="1400" u="sng" dirty="0" err="1">
                <a:latin typeface="Century Gothic" panose="020B0502020202020204" pitchFamily="34" charset="0"/>
              </a:rPr>
              <a:t>Rizsas</a:t>
            </a:r>
            <a:endParaRPr lang="nl-BE" sz="1400" u="sng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nl-BE" sz="1400" dirty="0">
                <a:latin typeface="Century Gothic" panose="020B0502020202020204" pitchFamily="34" charset="0"/>
              </a:rPr>
              <a:t>Wat?</a:t>
            </a:r>
          </a:p>
          <a:p>
            <a:pPr lvl="1">
              <a:lnSpc>
                <a:spcPct val="90000"/>
              </a:lnSpc>
            </a:pPr>
            <a:r>
              <a:rPr lang="nl-BE" sz="1400" dirty="0">
                <a:latin typeface="Century Gothic" panose="020B0502020202020204" pitchFamily="34" charset="0"/>
              </a:rPr>
              <a:t>Centrum Molenmoes, </a:t>
            </a:r>
            <a:r>
              <a:rPr lang="nl-BE" sz="1400" dirty="0" err="1">
                <a:latin typeface="Century Gothic" panose="020B0502020202020204" pitchFamily="34" charset="0"/>
              </a:rPr>
              <a:t>Wezemaal</a:t>
            </a:r>
            <a:endParaRPr lang="nl-BE" sz="1400" dirty="0">
              <a:latin typeface="Century Gothic" panose="020B0502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nl-BE" sz="1400" dirty="0">
                <a:latin typeface="Century Gothic" panose="020B0502020202020204" pitchFamily="34" charset="0"/>
              </a:rPr>
              <a:t>Jongeren (12-18 jaar) met schools perspectief</a:t>
            </a:r>
          </a:p>
          <a:p>
            <a:pPr>
              <a:lnSpc>
                <a:spcPct val="90000"/>
              </a:lnSpc>
            </a:pPr>
            <a:r>
              <a:rPr lang="nl-BE" sz="1400" dirty="0">
                <a:latin typeface="Century Gothic" panose="020B0502020202020204" pitchFamily="34" charset="0"/>
              </a:rPr>
              <a:t>Doel?</a:t>
            </a:r>
          </a:p>
          <a:p>
            <a:pPr lvl="1">
              <a:lnSpc>
                <a:spcPct val="90000"/>
              </a:lnSpc>
            </a:pPr>
            <a:r>
              <a:rPr lang="nl-BE" sz="1400" dirty="0">
                <a:latin typeface="Century Gothic" panose="020B0502020202020204" pitchFamily="34" charset="0"/>
              </a:rPr>
              <a:t>Zoektocht naar intrinsieke motivatie</a:t>
            </a:r>
          </a:p>
          <a:p>
            <a:pPr lvl="1">
              <a:lnSpc>
                <a:spcPct val="90000"/>
              </a:lnSpc>
            </a:pPr>
            <a:r>
              <a:rPr lang="nl-BE" sz="1400" dirty="0">
                <a:latin typeface="Century Gothic" panose="020B0502020202020204" pitchFamily="34" charset="0"/>
              </a:rPr>
              <a:t>Mogelijkheid tot deelname aan verschillende ateliers</a:t>
            </a:r>
          </a:p>
          <a:p>
            <a:pPr lvl="2">
              <a:lnSpc>
                <a:spcPct val="90000"/>
              </a:lnSpc>
            </a:pPr>
            <a:r>
              <a:rPr lang="nl-BE" dirty="0">
                <a:latin typeface="Century Gothic" panose="020B0502020202020204" pitchFamily="34" charset="0"/>
              </a:rPr>
              <a:t>Muziekatelier</a:t>
            </a:r>
          </a:p>
          <a:p>
            <a:pPr lvl="2">
              <a:lnSpc>
                <a:spcPct val="90000"/>
              </a:lnSpc>
            </a:pPr>
            <a:r>
              <a:rPr lang="nl-BE" dirty="0">
                <a:latin typeface="Century Gothic" panose="020B0502020202020204" pitchFamily="34" charset="0"/>
              </a:rPr>
              <a:t>crea-atelier</a:t>
            </a:r>
          </a:p>
          <a:p>
            <a:pPr lvl="2">
              <a:lnSpc>
                <a:spcPct val="90000"/>
              </a:lnSpc>
            </a:pPr>
            <a:r>
              <a:rPr lang="nl-BE" dirty="0">
                <a:latin typeface="Century Gothic" panose="020B0502020202020204" pitchFamily="34" charset="0"/>
              </a:rPr>
              <a:t>Hondenatelier</a:t>
            </a:r>
          </a:p>
          <a:p>
            <a:pPr lvl="2">
              <a:lnSpc>
                <a:spcPct val="90000"/>
              </a:lnSpc>
            </a:pPr>
            <a:r>
              <a:rPr lang="nl-BE" dirty="0">
                <a:latin typeface="Century Gothic" panose="020B0502020202020204" pitchFamily="34" charset="0"/>
              </a:rPr>
              <a:t>Paardenatelier</a:t>
            </a:r>
          </a:p>
          <a:p>
            <a:pPr lvl="2">
              <a:lnSpc>
                <a:spcPct val="90000"/>
              </a:lnSpc>
            </a:pPr>
            <a:r>
              <a:rPr lang="nl-BE" dirty="0">
                <a:latin typeface="Century Gothic" panose="020B0502020202020204" pitchFamily="34" charset="0"/>
              </a:rPr>
              <a:t>… </a:t>
            </a:r>
          </a:p>
          <a:p>
            <a:pPr>
              <a:lnSpc>
                <a:spcPct val="90000"/>
              </a:lnSpc>
            </a:pPr>
            <a:endParaRPr lang="nl-BE" sz="1400" dirty="0"/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8AAB91E3-41BE-4478-BF23-A24D43E14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96DFC7EA-8516-41F1-8ED9-C0A8E1E08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E24E972C-8744-4CFA-B783-41EA3CC38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C7C88F2E-E233-48BA-B85F-D06BA522B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3961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3FAE0F-1F94-45D7-ABE7-E4FDBA3E5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nl-BE" dirty="0">
                <a:latin typeface="Century Gothic" panose="020B0502020202020204" pitchFamily="34" charset="0"/>
              </a:rPr>
              <a:t>Arktos – </a:t>
            </a:r>
            <a:r>
              <a:rPr lang="nl-BE" b="1" dirty="0">
                <a:latin typeface="Century Gothic" panose="020B0502020202020204" pitchFamily="34" charset="0"/>
              </a:rPr>
              <a:t>Schoolextern</a:t>
            </a:r>
            <a:r>
              <a:rPr lang="nl-BE" dirty="0">
                <a:latin typeface="Century Gothic" panose="020B0502020202020204" pitchFamily="34" charset="0"/>
              </a:rPr>
              <a:t> aanbod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E0EC4A-9318-4457-B636-15E74FF10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44751"/>
            <a:ext cx="7845882" cy="494765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BE" u="sng" dirty="0">
                <a:latin typeface="Century Gothic" panose="020B0502020202020204" pitchFamily="34" charset="0"/>
              </a:rPr>
              <a:t>Ontheemding in de Ardennen</a:t>
            </a:r>
          </a:p>
          <a:p>
            <a:pPr>
              <a:lnSpc>
                <a:spcPct val="90000"/>
              </a:lnSpc>
            </a:pPr>
            <a:r>
              <a:rPr lang="nl-BE" dirty="0">
                <a:latin typeface="Century Gothic" panose="020B0502020202020204" pitchFamily="34" charset="0"/>
              </a:rPr>
              <a:t>Wat? </a:t>
            </a:r>
          </a:p>
          <a:p>
            <a:pPr lvl="1">
              <a:lnSpc>
                <a:spcPct val="90000"/>
              </a:lnSpc>
            </a:pPr>
            <a:r>
              <a:rPr lang="nl-BE" dirty="0">
                <a:latin typeface="Century Gothic" panose="020B0502020202020204" pitchFamily="34" charset="0"/>
              </a:rPr>
              <a:t>meerdaagse ontheemding (12-18 jaar)</a:t>
            </a:r>
          </a:p>
          <a:p>
            <a:pPr lvl="1">
              <a:lnSpc>
                <a:spcPct val="90000"/>
              </a:lnSpc>
            </a:pPr>
            <a:r>
              <a:rPr lang="nl-BE" dirty="0">
                <a:latin typeface="Century Gothic" panose="020B0502020202020204" pitchFamily="34" charset="0"/>
              </a:rPr>
              <a:t>in de Ardennen</a:t>
            </a:r>
          </a:p>
          <a:p>
            <a:pPr lvl="1">
              <a:lnSpc>
                <a:spcPct val="90000"/>
              </a:lnSpc>
            </a:pPr>
            <a:r>
              <a:rPr lang="nl-BE" dirty="0" err="1">
                <a:latin typeface="Century Gothic" panose="020B0502020202020204" pitchFamily="34" charset="0"/>
              </a:rPr>
              <a:t>Bounce</a:t>
            </a:r>
            <a:endParaRPr lang="nl-BE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nl-BE" dirty="0">
                <a:latin typeface="Century Gothic" panose="020B0502020202020204" pitchFamily="34" charset="0"/>
              </a:rPr>
              <a:t>Data?</a:t>
            </a:r>
          </a:p>
          <a:p>
            <a:pPr lvl="1">
              <a:lnSpc>
                <a:spcPct val="90000"/>
              </a:lnSpc>
            </a:pPr>
            <a:r>
              <a:rPr lang="nl-BE" dirty="0">
                <a:latin typeface="Century Gothic" panose="020B0502020202020204" pitchFamily="34" charset="0"/>
              </a:rPr>
              <a:t>13, 14, 15  en 16 mei 2024</a:t>
            </a:r>
          </a:p>
          <a:p>
            <a:pPr marL="0" indent="0">
              <a:lnSpc>
                <a:spcPct val="90000"/>
              </a:lnSpc>
              <a:buNone/>
            </a:pPr>
            <a:endParaRPr lang="nl-BE" sz="1500" dirty="0">
              <a:latin typeface="Century Gothic" panose="020B0502020202020204" pitchFamily="34" charset="0"/>
            </a:endParaRPr>
          </a:p>
          <a:p>
            <a:pPr>
              <a:lnSpc>
                <a:spcPct val="90000"/>
              </a:lnSpc>
            </a:pPr>
            <a:endParaRPr lang="nl-BE" sz="1500" dirty="0"/>
          </a:p>
        </p:txBody>
      </p:sp>
    </p:spTree>
    <p:extLst>
      <p:ext uri="{BB962C8B-B14F-4D97-AF65-F5344CB8AC3E}">
        <p14:creationId xmlns:p14="http://schemas.microsoft.com/office/powerpoint/2010/main" val="558194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F79157-D461-1560-8740-8B0F457F1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Century Gothic" panose="020B0502020202020204" pitchFamily="34" charset="0"/>
              </a:rPr>
              <a:t>Arktos – </a:t>
            </a:r>
            <a:r>
              <a:rPr lang="nl-BE" b="1" dirty="0">
                <a:latin typeface="Century Gothic" panose="020B0502020202020204" pitchFamily="34" charset="0"/>
              </a:rPr>
              <a:t>Schoolextern</a:t>
            </a:r>
            <a:r>
              <a:rPr lang="nl-BE" dirty="0">
                <a:latin typeface="Century Gothic" panose="020B0502020202020204" pitchFamily="34" charset="0"/>
              </a:rPr>
              <a:t> aanbod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FF7031-368F-1CA4-5F6B-0B610C7C9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u="sng" dirty="0">
                <a:latin typeface="Century Gothic" panose="020B0502020202020204" pitchFamily="34" charset="0"/>
              </a:rPr>
              <a:t>PIECE OF ME</a:t>
            </a:r>
          </a:p>
          <a:p>
            <a:r>
              <a:rPr lang="nl-NL" dirty="0">
                <a:latin typeface="Century Gothic" panose="020B0502020202020204" pitchFamily="34" charset="0"/>
              </a:rPr>
              <a:t>Wat?</a:t>
            </a:r>
          </a:p>
          <a:p>
            <a:pPr lvl="1">
              <a:lnSpc>
                <a:spcPct val="90000"/>
              </a:lnSpc>
            </a:pPr>
            <a:r>
              <a:rPr lang="nl-NL" dirty="0"/>
              <a:t> </a:t>
            </a:r>
            <a:r>
              <a:rPr lang="nl-NL" dirty="0">
                <a:latin typeface="Century Gothic" panose="020B0502020202020204" pitchFamily="34" charset="0"/>
              </a:rPr>
              <a:t>Zelfbewustzijn, zelfinzicht en zelfvertrouwen vergroten</a:t>
            </a:r>
          </a:p>
          <a:p>
            <a:pPr lvl="1">
              <a:lnSpc>
                <a:spcPct val="90000"/>
              </a:lnSpc>
            </a:pPr>
            <a:r>
              <a:rPr lang="nl-NL" dirty="0">
                <a:latin typeface="Century Gothic" panose="020B0502020202020204" pitchFamily="34" charset="0"/>
              </a:rPr>
              <a:t>Voor meisjes</a:t>
            </a:r>
          </a:p>
          <a:p>
            <a:pPr lvl="1">
              <a:lnSpc>
                <a:spcPct val="90000"/>
              </a:lnSpc>
            </a:pPr>
            <a:r>
              <a:rPr lang="nl-NL" dirty="0">
                <a:latin typeface="Century Gothic" panose="020B0502020202020204" pitchFamily="34" charset="0"/>
              </a:rPr>
              <a:t>5 sessies, creatieve werkvormen</a:t>
            </a:r>
          </a:p>
          <a:p>
            <a:pPr marL="342900" lvl="1" indent="-342900">
              <a:lnSpc>
                <a:spcPct val="90000"/>
              </a:lnSpc>
            </a:pPr>
            <a:r>
              <a:rPr lang="nl-NL" sz="1800" dirty="0">
                <a:latin typeface="Century Gothic" panose="020B0502020202020204" pitchFamily="34" charset="0"/>
              </a:rPr>
              <a:t>Data</a:t>
            </a:r>
          </a:p>
          <a:p>
            <a:pPr lvl="1">
              <a:lnSpc>
                <a:spcPct val="90000"/>
              </a:lnSpc>
            </a:pPr>
            <a:r>
              <a:rPr lang="nl-NL" dirty="0">
                <a:latin typeface="Century Gothic" panose="020B0502020202020204" pitchFamily="34" charset="0"/>
              </a:rPr>
              <a:t>12, 14, 16, 18 en 21 februari</a:t>
            </a:r>
          </a:p>
        </p:txBody>
      </p:sp>
    </p:spTree>
    <p:extLst>
      <p:ext uri="{BB962C8B-B14F-4D97-AF65-F5344CB8AC3E}">
        <p14:creationId xmlns:p14="http://schemas.microsoft.com/office/powerpoint/2010/main" val="589728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7E5B8A-E202-47E6-80A0-6AAE539E2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err="1">
                <a:latin typeface="Century Gothic" panose="020B0502020202020204" pitchFamily="34" charset="0"/>
              </a:rPr>
              <a:t>Koïnoor</a:t>
            </a:r>
            <a:br>
              <a:rPr lang="nl-BE">
                <a:latin typeface="Century Gothic" panose="020B0502020202020204" pitchFamily="34" charset="0"/>
              </a:rPr>
            </a:br>
            <a:r>
              <a:rPr lang="nl-BE" sz="2800">
                <a:latin typeface="Century Gothic" panose="020B0502020202020204" pitchFamily="34" charset="0"/>
              </a:rPr>
              <a:t>Van Time-out naar NAFT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9F45F5-A371-41A8-8180-C5E72FC0A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>
                <a:latin typeface="Century Gothic" panose="020B0502020202020204" pitchFamily="34" charset="0"/>
              </a:rPr>
              <a:t>Vroeger time-out: kort of lang</a:t>
            </a:r>
          </a:p>
          <a:p>
            <a:r>
              <a:rPr lang="nl-BE">
                <a:latin typeface="Century Gothic" panose="020B0502020202020204" pitchFamily="34" charset="0"/>
              </a:rPr>
              <a:t>Nu Naadloos flexibel traject</a:t>
            </a:r>
          </a:p>
          <a:p>
            <a:r>
              <a:rPr lang="nl-BE">
                <a:latin typeface="Century Gothic" panose="020B0502020202020204" pitchFamily="34" charset="0"/>
              </a:rPr>
              <a:t>Maatgericht</a:t>
            </a:r>
          </a:p>
          <a:p>
            <a:pPr marL="0" indent="0">
              <a:buNone/>
            </a:pPr>
            <a:endParaRPr lang="nl-BE"/>
          </a:p>
        </p:txBody>
      </p:sp>
      <p:pic>
        <p:nvPicPr>
          <p:cNvPr id="4" name="Picture 2" descr="NAFT Koinoor">
            <a:extLst>
              <a:ext uri="{FF2B5EF4-FFF2-40B4-BE49-F238E27FC236}">
                <a16:creationId xmlns:a16="http://schemas.microsoft.com/office/drawing/2014/main" id="{E0F5D885-A779-4D33-92D9-A45EABCAF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65" y="3773503"/>
            <a:ext cx="1866672" cy="204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051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1049D-5112-4028-9137-B9EF880DC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Century Gothic" panose="020B0502020202020204" pitchFamily="34" charset="0"/>
              </a:rPr>
              <a:t>Aanbod</a:t>
            </a:r>
            <a:endParaRPr lang="nl-BE">
              <a:latin typeface="Century Gothic" panose="020B0502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2BA447-0C2A-4454-829E-FB8679FC0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45685"/>
            <a:ext cx="8596668" cy="437337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nl-NL" u="sng" dirty="0">
                <a:latin typeface="Century Gothic"/>
              </a:rPr>
              <a:t>1. Groepsvorming</a:t>
            </a:r>
          </a:p>
          <a:p>
            <a:pPr>
              <a:buFont typeface="Calibri" charset="2"/>
              <a:buChar char="-"/>
            </a:pPr>
            <a:r>
              <a:rPr lang="nl-NL" dirty="0">
                <a:latin typeface="Century Gothic"/>
              </a:rPr>
              <a:t>maandag, dinsdag, woensdag voormiddag, donderdag voormiddag en vrijdag in Leuven</a:t>
            </a:r>
          </a:p>
          <a:p>
            <a:pPr>
              <a:buFont typeface="Calibri" charset="2"/>
              <a:buChar char="-"/>
            </a:pPr>
            <a:r>
              <a:rPr lang="nl-NL" dirty="0">
                <a:latin typeface="Century Gothic"/>
              </a:rPr>
              <a:t>Weekstructuur: ateliers: sport, koken, crea, </a:t>
            </a:r>
            <a:r>
              <a:rPr lang="nl-NL" dirty="0" err="1">
                <a:latin typeface="Century Gothic"/>
              </a:rPr>
              <a:t>Radick</a:t>
            </a:r>
            <a:r>
              <a:rPr lang="nl-NL" dirty="0">
                <a:latin typeface="Century Gothic"/>
              </a:rPr>
              <a:t>, </a:t>
            </a:r>
            <a:r>
              <a:rPr lang="nl-NL" dirty="0" err="1">
                <a:latin typeface="Century Gothic"/>
              </a:rPr>
              <a:t>actua</a:t>
            </a:r>
            <a:r>
              <a:rPr lang="nl-NL" dirty="0">
                <a:latin typeface="Century Gothic"/>
              </a:rPr>
              <a:t>, </a:t>
            </a:r>
            <a:r>
              <a:rPr lang="nl-NL" dirty="0" err="1">
                <a:latin typeface="Century Gothic"/>
              </a:rPr>
              <a:t>circkelgesprekken</a:t>
            </a:r>
            <a:r>
              <a:rPr lang="nl-NL" dirty="0">
                <a:latin typeface="Century Gothic"/>
              </a:rPr>
              <a:t> etc. --&gt; voorspelbaarheid, structuur</a:t>
            </a:r>
          </a:p>
          <a:p>
            <a:pPr>
              <a:buFont typeface="Calibri" charset="2"/>
              <a:buChar char="-"/>
            </a:pPr>
            <a:r>
              <a:rPr lang="nl-NL" dirty="0" err="1">
                <a:latin typeface="Century Gothic"/>
              </a:rPr>
              <a:t>Start+tussentijds+afsluiten</a:t>
            </a:r>
            <a:r>
              <a:rPr lang="nl-NL" dirty="0">
                <a:latin typeface="Century Gothic"/>
              </a:rPr>
              <a:t> met ronde tafel. Jongere krijgt een </a:t>
            </a:r>
            <a:r>
              <a:rPr lang="nl-NL" dirty="0" err="1">
                <a:latin typeface="Century Gothic"/>
              </a:rPr>
              <a:t>trajectbegleider</a:t>
            </a:r>
            <a:r>
              <a:rPr lang="nl-NL" dirty="0">
                <a:latin typeface="Century Gothic"/>
              </a:rPr>
              <a:t>: start traject met coaching + nazorg</a:t>
            </a:r>
          </a:p>
          <a:p>
            <a:pPr>
              <a:buFont typeface="Calibri" charset="2"/>
              <a:buChar char="-"/>
            </a:pPr>
            <a:r>
              <a:rPr lang="nl-NL" dirty="0">
                <a:latin typeface="Century Gothic"/>
              </a:rPr>
              <a:t>Maatgericht werk, individuele traject: persoonlijke doelen met aandacht voor studie</a:t>
            </a:r>
          </a:p>
          <a:p>
            <a:pPr>
              <a:buFont typeface="Calibri" charset="2"/>
              <a:buChar char="-"/>
            </a:pPr>
            <a:r>
              <a:rPr lang="nl-NL" dirty="0">
                <a:latin typeface="Century Gothic"/>
              </a:rPr>
              <a:t>Bij conflict starten met herstelgesprek</a:t>
            </a:r>
          </a:p>
          <a:p>
            <a:pPr>
              <a:buFont typeface="Calibri" charset="2"/>
              <a:buChar char="-"/>
            </a:pPr>
            <a:r>
              <a:rPr lang="nl-NL" dirty="0">
                <a:latin typeface="Century Gothic"/>
              </a:rPr>
              <a:t>Instap: twee weken voltijds groepswerking</a:t>
            </a:r>
            <a:endParaRPr lang="nl-NL" dirty="0">
              <a:latin typeface="Century Gothic" panose="020B0502020202020204" pitchFamily="34" charset="0"/>
            </a:endParaRPr>
          </a:p>
          <a:p>
            <a:pPr>
              <a:buFont typeface="Calibri" charset="2"/>
              <a:buChar char="-"/>
            </a:pPr>
            <a:r>
              <a:rPr lang="nl-NL" dirty="0">
                <a:latin typeface="Century Gothic"/>
              </a:rPr>
              <a:t>Traject: Maximum 8 weken</a:t>
            </a:r>
            <a:endParaRPr lang="nl-NL" dirty="0">
              <a:latin typeface="Century Gothic" panose="020B0502020202020204" pitchFamily="34" charset="0"/>
            </a:endParaRPr>
          </a:p>
          <a:p>
            <a:pPr>
              <a:buFont typeface="Calibri" charset="2"/>
              <a:buChar char="-"/>
            </a:pPr>
            <a:r>
              <a:rPr lang="nl-NL" dirty="0">
                <a:latin typeface="Century Gothic"/>
              </a:rPr>
              <a:t>Verbinding met school en context door RT, telefonisch contact of mail</a:t>
            </a:r>
          </a:p>
          <a:p>
            <a:pPr marL="0" indent="0">
              <a:buNone/>
            </a:pPr>
            <a:endParaRPr lang="nl-BE"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77396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72492B-89AF-1D35-CF6B-AB000480C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FD273A-4238-516E-434A-F3784A753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u="sng" dirty="0">
                <a:latin typeface="Century Gothic"/>
              </a:rPr>
              <a:t>2. Individuele begeleiding (enkel voor de Leuvense scholen)</a:t>
            </a:r>
            <a:endParaRPr lang="en-US" dirty="0">
              <a:ea typeface="+mn-lt"/>
              <a:cs typeface="+mn-lt"/>
            </a:endParaRPr>
          </a:p>
          <a:p>
            <a:r>
              <a:rPr lang="nl-BE" dirty="0">
                <a:latin typeface="Century Gothic"/>
              </a:rPr>
              <a:t>Voor jongeren die extra ondersteuning nodig hebben en die willen werken aan specifieke doelstellingen </a:t>
            </a:r>
            <a:endParaRPr lang="nl-BE" dirty="0">
              <a:ea typeface="+mn-lt"/>
              <a:cs typeface="+mn-lt"/>
            </a:endParaRPr>
          </a:p>
          <a:p>
            <a:pPr>
              <a:buFont typeface="Wingdings,Sans-Serif" charset="2"/>
              <a:buChar char="à"/>
            </a:pPr>
            <a:r>
              <a:rPr lang="nl-BE" dirty="0">
                <a:latin typeface="Century Gothic"/>
              </a:rPr>
              <a:t>kan een opstap zijn naar een groepstraject</a:t>
            </a:r>
            <a:endParaRPr lang="en-US" dirty="0">
              <a:ea typeface="+mn-lt"/>
              <a:cs typeface="+mn-lt"/>
            </a:endParaRPr>
          </a:p>
          <a:p>
            <a:pPr>
              <a:buFont typeface="Wingdings,Sans-Serif" charset="2"/>
              <a:buChar char="à"/>
            </a:pPr>
            <a:r>
              <a:rPr lang="nl-BE" dirty="0">
                <a:latin typeface="Century Gothic"/>
              </a:rPr>
              <a:t>binnen of buiten de school/bij de jongere thuis</a:t>
            </a:r>
            <a:endParaRPr lang="en-US" dirty="0">
              <a:ea typeface="+mn-lt"/>
              <a:cs typeface="+mn-lt"/>
            </a:endParaRPr>
          </a:p>
          <a:p>
            <a:pPr>
              <a:buFont typeface="Wingdings,Sans-Serif" charset="2"/>
              <a:buChar char="à"/>
            </a:pPr>
            <a:endParaRPr lang="nl-BE" dirty="0">
              <a:latin typeface="Century Gothic"/>
            </a:endParaRPr>
          </a:p>
          <a:p>
            <a:r>
              <a:rPr lang="nl-NL" u="sng" dirty="0">
                <a:latin typeface="Century Gothic"/>
              </a:rPr>
              <a:t>3. </a:t>
            </a:r>
            <a:r>
              <a:rPr lang="nl-NL" u="sng" dirty="0" err="1">
                <a:latin typeface="Century Gothic"/>
              </a:rPr>
              <a:t>Try</a:t>
            </a:r>
            <a:r>
              <a:rPr lang="nl-NL" u="sng" dirty="0">
                <a:latin typeface="Century Gothic"/>
              </a:rPr>
              <a:t> out </a:t>
            </a:r>
            <a:r>
              <a:rPr lang="nl-NL" u="sng" dirty="0" err="1">
                <a:latin typeface="Century Gothic"/>
              </a:rPr>
              <a:t>circkelgesprekken</a:t>
            </a:r>
            <a:endParaRPr lang="en-US" dirty="0" err="1">
              <a:latin typeface="Century Gothic"/>
            </a:endParaRPr>
          </a:p>
          <a:p>
            <a:r>
              <a:rPr lang="nl-BE" dirty="0">
                <a:latin typeface="Century Gothic"/>
              </a:rPr>
              <a:t>Versterken klasklimaat</a:t>
            </a:r>
            <a:endParaRPr lang="nl-NL" dirty="0"/>
          </a:p>
          <a:p>
            <a:pPr>
              <a:buFont typeface="Wingdings,Sans-Serif" charset="2"/>
              <a:buChar char="à"/>
            </a:pPr>
            <a:endParaRPr lang="nl-BE" dirty="0">
              <a:latin typeface="Century Gothic"/>
            </a:endParaRPr>
          </a:p>
          <a:p>
            <a:endParaRPr lang="nl-NL"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80760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F9A74-BE16-468C-9B00-58D1A6A78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>
                <a:latin typeface="Century Gothic"/>
              </a:rPr>
              <a:t>Leerrecht</a:t>
            </a:r>
            <a:br>
              <a:rPr lang="nl-BE" b="1" dirty="0">
                <a:latin typeface="Century Gothic" panose="020B0502020202020204" pitchFamily="34" charset="0"/>
              </a:rPr>
            </a:br>
            <a:endParaRPr lang="nl-BE">
              <a:latin typeface="Century Gothic" panose="020B0502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F0CACF-C85E-4480-95DF-96198AAD0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81965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1700" dirty="0">
                <a:latin typeface="Century Gothic"/>
              </a:rPr>
              <a:t>Leerling die de verbinding met de reguliere onderwijswereld niet langer kan maken (12-18 jaar)</a:t>
            </a:r>
            <a:endParaRPr lang="nl-NL" dirty="0"/>
          </a:p>
          <a:p>
            <a:r>
              <a:rPr lang="nl-NL" sz="1700" dirty="0">
                <a:latin typeface="Century Gothic"/>
              </a:rPr>
              <a:t>Korte termijn oplossing is niet haalbaar is</a:t>
            </a:r>
            <a:endParaRPr lang="nl-NL" dirty="0"/>
          </a:p>
          <a:p>
            <a:r>
              <a:rPr lang="nl-NL" sz="1700" dirty="0">
                <a:latin typeface="Century Gothic"/>
              </a:rPr>
              <a:t>Alle vormen van (secundair) onderwijs</a:t>
            </a:r>
            <a:endParaRPr lang="nl-NL" sz="1700" dirty="0">
              <a:latin typeface="Century Gothic" panose="020B0502020202020204" pitchFamily="34" charset="0"/>
            </a:endParaRPr>
          </a:p>
          <a:p>
            <a:r>
              <a:rPr lang="nl-NL" sz="1700" dirty="0">
                <a:latin typeface="Century Gothic"/>
              </a:rPr>
              <a:t>Doel: ‘recht op leren’ invullen buiten het reguliere onderwijs </a:t>
            </a:r>
          </a:p>
          <a:p>
            <a:pPr marL="0" indent="0">
              <a:buNone/>
            </a:pPr>
            <a:endParaRPr lang="nl-NL" dirty="0">
              <a:latin typeface="Century Gothic" panose="020B0502020202020204" pitchFamily="34" charset="0"/>
            </a:endParaRPr>
          </a:p>
          <a:p>
            <a:endParaRPr lang="nl-NL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nl-BE"/>
          </a:p>
        </p:txBody>
      </p:sp>
      <p:pic>
        <p:nvPicPr>
          <p:cNvPr id="4" name="Picture 4" descr="Dia 1">
            <a:extLst>
              <a:ext uri="{FF2B5EF4-FFF2-40B4-BE49-F238E27FC236}">
                <a16:creationId xmlns:a16="http://schemas.microsoft.com/office/drawing/2014/main" id="{5D438ABE-98BB-45A5-9851-C5D6033EA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4776035"/>
            <a:ext cx="2609975" cy="175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704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8FD87-9AE1-1A7E-8A56-858DCA553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Aanbod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5314AC-879B-06CB-3EB0-4CD0A89E2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sz="1700" dirty="0">
                <a:latin typeface="Century Gothic"/>
              </a:rPr>
              <a:t>Samen op zoek naar (bestaande) initiatieven leerplekken: </a:t>
            </a:r>
            <a:r>
              <a:rPr lang="nl-NL" sz="1700" dirty="0" err="1">
                <a:latin typeface="Century Gothic"/>
              </a:rPr>
              <a:t>Rizsas</a:t>
            </a:r>
            <a:r>
              <a:rPr lang="nl-NL" sz="1700" dirty="0">
                <a:latin typeface="Century Gothic"/>
              </a:rPr>
              <a:t>, zorgboerderij, vrijwilligerswerk, etc.</a:t>
            </a:r>
            <a:endParaRPr lang="en-US" sz="1700" dirty="0">
              <a:latin typeface="Century Gothic"/>
            </a:endParaRPr>
          </a:p>
          <a:p>
            <a:r>
              <a:rPr lang="nl-NL" sz="1700" dirty="0">
                <a:latin typeface="Century Gothic"/>
              </a:rPr>
              <a:t>vanuit interesses en mogelijkheden jongeren. </a:t>
            </a:r>
            <a:endParaRPr lang="en-US" sz="1700" dirty="0">
              <a:latin typeface="Century Gothic"/>
            </a:endParaRPr>
          </a:p>
          <a:p>
            <a:r>
              <a:rPr lang="nl-NL" sz="1700" dirty="0">
                <a:latin typeface="Century Gothic"/>
              </a:rPr>
              <a:t>Opvolging van de jongere waarborgen, ook als een traject moeilijk loopt (individuele coaching + telefonisch contact leerplek)</a:t>
            </a:r>
            <a:endParaRPr lang="en-US" sz="1700" dirty="0">
              <a:latin typeface="Century Gothic"/>
            </a:endParaRPr>
          </a:p>
          <a:p>
            <a:r>
              <a:rPr lang="nl-NL" sz="1700" dirty="0">
                <a:latin typeface="Century Gothic"/>
              </a:rPr>
              <a:t>Op regelmatige basis (+/- 2 maand) overleg via ronde tafel methodiek</a:t>
            </a:r>
            <a:endParaRPr lang="en-US" sz="1700" dirty="0">
              <a:latin typeface="Century Gothic"/>
            </a:endParaRPr>
          </a:p>
          <a:p>
            <a:r>
              <a:rPr lang="nl-NL" sz="1700" dirty="0">
                <a:latin typeface="Century Gothic"/>
              </a:rPr>
              <a:t>Toetst regelmatig een herintrede in het onderwijs of het arbeidscircuit af</a:t>
            </a:r>
            <a:endParaRPr lang="en-US" sz="1700">
              <a:latin typeface="Century Gothic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5199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846F4C-04F5-4F5F-8460-AC17239A3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nl-NL" sz="1600" b="1">
                <a:ea typeface="+mn-lt"/>
                <a:cs typeface="+mn-lt"/>
              </a:rPr>
              <a:t>1. </a:t>
            </a:r>
            <a:r>
              <a:rPr lang="nl-NL" sz="1600" b="1" u="sng">
                <a:ea typeface="+mn-lt"/>
                <a:cs typeface="+mn-lt"/>
              </a:rPr>
              <a:t>Individuele begeleiding</a:t>
            </a:r>
            <a:endParaRPr lang="nl-NL" sz="1600" b="1"/>
          </a:p>
          <a:p>
            <a:pPr>
              <a:buNone/>
            </a:pPr>
            <a:endParaRPr lang="nl-NL" sz="1600" b="1" u="sng">
              <a:ea typeface="+mn-lt"/>
              <a:cs typeface="+mn-lt"/>
            </a:endParaRPr>
          </a:p>
          <a:p>
            <a:pPr>
              <a:buFont typeface="Wingdings" charset="2"/>
              <a:buChar char="Ø"/>
            </a:pPr>
            <a:r>
              <a:rPr lang="nl-NL" sz="1600">
                <a:ea typeface="+mn-lt"/>
                <a:cs typeface="+mn-lt"/>
              </a:rPr>
              <a:t>Voor jongeren die extra ondersteuning nodig hebben en die willen werken aan specifieke doelstellingen </a:t>
            </a:r>
            <a:endParaRPr lang="nl-NL" sz="1600"/>
          </a:p>
          <a:p>
            <a:pPr>
              <a:buFont typeface="Wingdings" charset="2"/>
              <a:buChar char="Ø"/>
            </a:pPr>
            <a:r>
              <a:rPr lang="nl-NL" sz="1600">
                <a:ea typeface="+mn-lt"/>
                <a:cs typeface="+mn-lt"/>
              </a:rPr>
              <a:t>Verbinding met school</a:t>
            </a:r>
          </a:p>
          <a:p>
            <a:pPr>
              <a:buFont typeface="Wingdings" charset="2"/>
              <a:buChar char="Ø"/>
            </a:pPr>
            <a:r>
              <a:rPr lang="nl-NL" sz="1600">
                <a:ea typeface="+mn-lt"/>
                <a:cs typeface="+mn-lt"/>
              </a:rPr>
              <a:t>Re-integratie in de klas</a:t>
            </a:r>
            <a:endParaRPr lang="nl-NL" sz="1600"/>
          </a:p>
          <a:p>
            <a:pPr>
              <a:buFont typeface="Wingdings" charset="2"/>
              <a:buChar char="Ø"/>
            </a:pPr>
            <a:endParaRPr lang="nl-NL" sz="1600" b="1">
              <a:ea typeface="+mn-lt"/>
              <a:cs typeface="+mn-lt"/>
            </a:endParaRPr>
          </a:p>
          <a:p>
            <a:pPr>
              <a:buNone/>
            </a:pPr>
            <a:r>
              <a:rPr lang="nl-NL" sz="1600" b="1">
                <a:ea typeface="+mn-lt"/>
                <a:cs typeface="+mn-lt"/>
              </a:rPr>
              <a:t>Doelstelling op maat</a:t>
            </a:r>
          </a:p>
          <a:p>
            <a:pPr>
              <a:buFont typeface="Wingdings" charset="2"/>
              <a:buChar char="Ø"/>
            </a:pPr>
            <a:r>
              <a:rPr lang="nl-NL" sz="1600">
                <a:ea typeface="+mn-lt"/>
                <a:cs typeface="+mn-lt"/>
              </a:rPr>
              <a:t>Op maat van jongere zijn draagkracht, problematiek en interesses </a:t>
            </a:r>
          </a:p>
          <a:p>
            <a:pPr>
              <a:buFont typeface="Wingdings" charset="2"/>
              <a:buChar char="Ø"/>
            </a:pPr>
            <a:r>
              <a:rPr lang="nl-NL" sz="1600">
                <a:ea typeface="+mn-lt"/>
                <a:cs typeface="+mn-lt"/>
              </a:rPr>
              <a:t>Aanklampend werken</a:t>
            </a:r>
          </a:p>
          <a:p>
            <a:pPr marL="0" indent="0">
              <a:buNone/>
            </a:pPr>
            <a:endParaRPr lang="nl-NL"/>
          </a:p>
          <a:p>
            <a:pPr>
              <a:buNone/>
            </a:pPr>
            <a:endParaRPr lang="nl-NL" u="sng"/>
          </a:p>
          <a:p>
            <a:pPr marL="0" indent="0">
              <a:buNone/>
            </a:pPr>
            <a:endParaRPr lang="nl-NL" u="sng">
              <a:latin typeface="Century Gothic" panose="020B0502020202020204" pitchFamily="34" charset="0"/>
              <a:ea typeface="+mn-lt"/>
              <a:cs typeface="+mn-lt"/>
            </a:endParaRPr>
          </a:p>
          <a:p>
            <a:pPr marL="0" indent="0">
              <a:buNone/>
            </a:pPr>
            <a:endParaRPr lang="nl-BE" b="1">
              <a:latin typeface="Trebuchet MS" panose="020B0603020202020204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96DA201-D4FA-4DD4-8B9D-9FB9338D3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latin typeface="Century Gothic" panose="020B0502020202020204" pitchFamily="34" charset="0"/>
              </a:rPr>
              <a:t>PROFO Leuven</a:t>
            </a:r>
            <a:br>
              <a:rPr lang="nl-NL" b="1">
                <a:latin typeface="Century Gothic" panose="020B0502020202020204" pitchFamily="34" charset="0"/>
              </a:rPr>
            </a:br>
            <a:r>
              <a:rPr lang="nl-NL">
                <a:latin typeface="Century Gothic" panose="020B0502020202020204" pitchFamily="34" charset="0"/>
              </a:rPr>
              <a:t>Aanbod </a:t>
            </a:r>
            <a:endParaRPr lang="nl-BE">
              <a:latin typeface="Century Gothic" panose="020B0502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DEC9CA0-F72E-47BE-801A-7F1598E0F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360" y="4172063"/>
            <a:ext cx="3743890" cy="208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02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73D3B-F687-44CC-A50D-E6E4284D7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latin typeface="Century Gothic"/>
              </a:rPr>
              <a:t>NAFT? Wat is da?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EED6E2-2BC8-471A-BBDA-5EA489B5C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u="sng">
                <a:latin typeface="Century Gothic" panose="020B0502020202020204" pitchFamily="34" charset="0"/>
              </a:rPr>
              <a:t>Doel?</a:t>
            </a:r>
            <a:r>
              <a:rPr lang="nl-BE" sz="2400">
                <a:latin typeface="Century Gothic" panose="020B0502020202020204" pitchFamily="34" charset="0"/>
              </a:rPr>
              <a:t> schooluitval tegengaan en gekwalificeerde uitstroom van leerlingen vergroten</a:t>
            </a:r>
          </a:p>
          <a:p>
            <a:r>
              <a:rPr lang="nl-BE" sz="2400" u="sng">
                <a:latin typeface="Century Gothic" panose="020B0502020202020204" pitchFamily="34" charset="0"/>
              </a:rPr>
              <a:t>Hoe?</a:t>
            </a:r>
            <a:r>
              <a:rPr lang="nl-BE" sz="2400">
                <a:latin typeface="Century Gothic" panose="020B0502020202020204" pitchFamily="34" charset="0"/>
              </a:rPr>
              <a:t> Door het positief begeleiden van jongeren en het ondersteunen van het personeel in onderwijsinstellingen</a:t>
            </a:r>
          </a:p>
          <a:p>
            <a:r>
              <a:rPr lang="nl-BE" sz="2400" u="sng">
                <a:latin typeface="Century Gothic" panose="020B0502020202020204" pitchFamily="34" charset="0"/>
              </a:rPr>
              <a:t>Voor wie?</a:t>
            </a:r>
            <a:r>
              <a:rPr lang="nl-BE" sz="2400">
                <a:latin typeface="Century Gothic" panose="020B0502020202020204" pitchFamily="34" charset="0"/>
              </a:rPr>
              <a:t> Jongeren, klas(groepen) en onderwijspersoneel </a:t>
            </a: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087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C5D711-EBE4-0935-1D07-D067030ED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905" y="1711779"/>
            <a:ext cx="8596668" cy="1320800"/>
          </a:xfrm>
        </p:spPr>
        <p:txBody>
          <a:bodyPr>
            <a:normAutofit/>
          </a:bodyPr>
          <a:lstStyle/>
          <a:p>
            <a:r>
              <a:rPr lang="nl-NL" sz="1600" b="1" u="sng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lt"/>
                <a:cs typeface="+mn-lt"/>
              </a:rPr>
              <a:t>2. Groepsvorming Rots en Water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4DE5C6-E0C9-2A99-76D4-BF5DE18B0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120" y="2078946"/>
            <a:ext cx="8596668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z="1600" dirty="0">
                <a:ea typeface="+mn-lt"/>
                <a:cs typeface="+mn-lt"/>
              </a:rPr>
              <a:t>Voor jongeren die:</a:t>
            </a:r>
          </a:p>
          <a:p>
            <a:pPr>
              <a:buFont typeface="Calibri" charset="2"/>
              <a:buChar char="-"/>
            </a:pPr>
            <a:r>
              <a:rPr lang="nl-NL" sz="1600" dirty="0">
                <a:ea typeface="+mn-lt"/>
                <a:cs typeface="+mn-lt"/>
              </a:rPr>
              <a:t>Agressief zijn</a:t>
            </a:r>
          </a:p>
          <a:p>
            <a:pPr>
              <a:buFont typeface="Calibri" charset="2"/>
              <a:buChar char="-"/>
            </a:pPr>
            <a:r>
              <a:rPr lang="nl-NL" sz="1600" dirty="0">
                <a:ea typeface="+mn-lt"/>
                <a:cs typeface="+mn-lt"/>
              </a:rPr>
              <a:t>Een kort lontje hebben</a:t>
            </a:r>
          </a:p>
          <a:p>
            <a:pPr>
              <a:buFont typeface="Calibri" charset="2"/>
              <a:buChar char="-"/>
            </a:pPr>
            <a:r>
              <a:rPr lang="nl-NL" sz="1600" dirty="0">
                <a:ea typeface="+mn-lt"/>
                <a:cs typeface="+mn-lt"/>
              </a:rPr>
              <a:t>Veel weerstand vertonen</a:t>
            </a:r>
          </a:p>
          <a:p>
            <a:pPr>
              <a:buFont typeface="Calibri" charset="2"/>
              <a:buChar char="-"/>
            </a:pPr>
            <a:r>
              <a:rPr lang="nl-NL" sz="1600" dirty="0">
                <a:ea typeface="+mn-lt"/>
                <a:cs typeface="+mn-lt"/>
              </a:rPr>
              <a:t>Gepest worden</a:t>
            </a:r>
          </a:p>
          <a:p>
            <a:pPr>
              <a:buFont typeface="Calibri" charset="2"/>
              <a:buChar char="-"/>
            </a:pPr>
            <a:r>
              <a:rPr lang="nl-NL" sz="1600" dirty="0">
                <a:ea typeface="+mn-lt"/>
                <a:cs typeface="+mn-lt"/>
              </a:rPr>
              <a:t>Niet voor zichzelf durven opkomen</a:t>
            </a:r>
          </a:p>
          <a:p>
            <a:pPr>
              <a:buFont typeface="Calibri" charset="2"/>
              <a:buChar char="-"/>
            </a:pPr>
            <a:r>
              <a:rPr lang="nl-NL" sz="1600" dirty="0">
                <a:ea typeface="+mn-lt"/>
                <a:cs typeface="+mn-lt"/>
              </a:rPr>
              <a:t>Het woord niet durven nemen</a:t>
            </a:r>
          </a:p>
          <a:p>
            <a:pPr>
              <a:buFont typeface="Calibri" charset="2"/>
              <a:buChar char="-"/>
            </a:pPr>
            <a:r>
              <a:rPr lang="nl-NL" sz="1600" dirty="0">
                <a:ea typeface="+mn-lt"/>
                <a:cs typeface="+mn-lt"/>
              </a:rPr>
              <a:t>Weinig zelfvertrouwen hebben</a:t>
            </a:r>
          </a:p>
          <a:p>
            <a:pPr>
              <a:buFont typeface="Calibri" charset="2"/>
              <a:buChar char="-"/>
            </a:pPr>
            <a:r>
              <a:rPr lang="nl-NL" sz="1600" dirty="0">
                <a:ea typeface="+mn-lt"/>
                <a:cs typeface="+mn-lt"/>
              </a:rPr>
              <a:t>…</a:t>
            </a:r>
          </a:p>
          <a:p>
            <a:pPr>
              <a:buFont typeface="Calibri" charset="2"/>
              <a:buChar char="-"/>
            </a:pPr>
            <a:endParaRPr lang="nl-NL" sz="1600">
              <a:ea typeface="+mn-lt"/>
              <a:cs typeface="+mn-lt"/>
            </a:endParaRPr>
          </a:p>
          <a:p>
            <a:r>
              <a:rPr lang="nl-NL" sz="1600" dirty="0">
                <a:ea typeface="+mn-lt"/>
                <a:cs typeface="+mn-lt"/>
              </a:rPr>
              <a:t>Wanneer: 18, 19 en 21 september van 10u -14u</a:t>
            </a:r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6C13CC4-12F2-33DE-9E53-5789F29830AB}"/>
              </a:ext>
            </a:extLst>
          </p:cNvPr>
          <p:cNvSpPr txBox="1">
            <a:spLocks/>
          </p:cNvSpPr>
          <p:nvPr/>
        </p:nvSpPr>
        <p:spPr>
          <a:xfrm>
            <a:off x="533769" y="344557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nl-NL">
                <a:latin typeface="Century Gothic"/>
              </a:rPr>
            </a:br>
            <a:r>
              <a:rPr lang="nl-NL">
                <a:latin typeface="Century Gothic"/>
              </a:rPr>
              <a:t>Aanbod </a:t>
            </a:r>
          </a:p>
        </p:txBody>
      </p:sp>
      <p:pic>
        <p:nvPicPr>
          <p:cNvPr id="8" name="Afbeelding 7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EAFA3299-9CBA-CBE8-6929-E124DC1CE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360" y="5624176"/>
            <a:ext cx="1515400" cy="8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01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EAFA3299-9CBA-CBE8-6929-E124DC1CE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360" y="5624176"/>
            <a:ext cx="1515400" cy="851563"/>
          </a:xfrm>
          <a:prstGeom prst="rect">
            <a:avLst/>
          </a:prstGeom>
        </p:spPr>
      </p:pic>
      <p:pic>
        <p:nvPicPr>
          <p:cNvPr id="10" name="Afbeelding 10" descr="Afbeelding met tekst, menu, Lettertype, cirkel&#10;&#10;Automatisch gegenereerde beschrijving">
            <a:extLst>
              <a:ext uri="{FF2B5EF4-FFF2-40B4-BE49-F238E27FC236}">
                <a16:creationId xmlns:a16="http://schemas.microsoft.com/office/drawing/2014/main" id="{A6C20996-62FF-2740-FA68-93032BCF8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911059" y="1819009"/>
            <a:ext cx="6855124" cy="32199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9484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CD4406-6045-CF9D-BBF2-481103FBD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69" y="344557"/>
            <a:ext cx="8596668" cy="1320800"/>
          </a:xfrm>
        </p:spPr>
        <p:txBody>
          <a:bodyPr/>
          <a:lstStyle/>
          <a:p>
            <a:br>
              <a:rPr lang="nl-NL">
                <a:latin typeface="Century Gothic"/>
              </a:rPr>
            </a:br>
            <a:r>
              <a:rPr lang="nl-NL">
                <a:latin typeface="Century Gothic"/>
              </a:rPr>
              <a:t>Aanbod 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6FD3628-16DD-DA89-60AE-48331F29E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7404"/>
            <a:ext cx="8596668" cy="4623958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nl-NL"/>
          </a:p>
          <a:p>
            <a:pPr marL="0" indent="0">
              <a:buNone/>
            </a:pPr>
            <a:r>
              <a:rPr lang="nl" sz="1600" b="1" u="sng" dirty="0">
                <a:ea typeface="+mn-lt"/>
                <a:cs typeface="+mn-lt"/>
              </a:rPr>
              <a:t>2. Groepsvorming ASS</a:t>
            </a:r>
            <a:endParaRPr lang="nl" sz="1600" b="1" u="sng" dirty="0"/>
          </a:p>
          <a:p>
            <a:endParaRPr lang="nl-NL" sz="1600"/>
          </a:p>
          <a:p>
            <a:r>
              <a:rPr lang="nl" sz="1600" dirty="0">
                <a:ea typeface="+mn-lt"/>
                <a:cs typeface="+mn-lt"/>
              </a:rPr>
              <a:t>Voor jongeren vanuit het secundair onderwijs, met een diagnose van ASS, die  nood hebben aan extra ondersteuning.  </a:t>
            </a:r>
            <a:endParaRPr lang="nl-NL" sz="1600" dirty="0"/>
          </a:p>
          <a:p>
            <a:endParaRPr lang="nl" sz="1600">
              <a:ea typeface="+mn-lt"/>
              <a:cs typeface="+mn-lt"/>
            </a:endParaRPr>
          </a:p>
          <a:p>
            <a:r>
              <a:rPr lang="nl" sz="1600" dirty="0">
                <a:ea typeface="+mn-lt"/>
                <a:cs typeface="+mn-lt"/>
              </a:rPr>
              <a:t>Start op 24 oktober 2023</a:t>
            </a:r>
            <a:r>
              <a:rPr lang="en-US" sz="1600" dirty="0">
                <a:ea typeface="+mn-lt"/>
                <a:cs typeface="+mn-lt"/>
              </a:rPr>
              <a:t> </a:t>
            </a:r>
            <a:endParaRPr lang="nl-NL" sz="1600" dirty="0"/>
          </a:p>
          <a:p>
            <a:endParaRPr lang="en-US" sz="1600">
              <a:ea typeface="+mn-lt"/>
              <a:cs typeface="+mn-lt"/>
            </a:endParaRPr>
          </a:p>
          <a:p>
            <a:r>
              <a:rPr lang="nl" sz="1600" dirty="0">
                <a:ea typeface="+mn-lt"/>
                <a:cs typeface="+mn-lt"/>
              </a:rPr>
              <a:t>Groep van maximaal 8 jongeren met oog voor individuele noden. Gedurende 4 weken, op dinsdag en donderdag namiddag. </a:t>
            </a:r>
            <a:r>
              <a:rPr lang="nl-NL" sz="1600" dirty="0">
                <a:ea typeface="+mn-lt"/>
                <a:cs typeface="+mn-lt"/>
              </a:rPr>
              <a:t> </a:t>
            </a:r>
            <a:endParaRPr lang="nl-NL" sz="1600" dirty="0"/>
          </a:p>
          <a:p>
            <a:endParaRPr lang="nl-NL" sz="1600">
              <a:ea typeface="+mn-lt"/>
              <a:cs typeface="+mn-lt"/>
            </a:endParaRPr>
          </a:p>
          <a:p>
            <a:r>
              <a:rPr lang="nl" sz="1600" dirty="0">
                <a:ea typeface="+mn-lt"/>
                <a:cs typeface="+mn-lt"/>
              </a:rPr>
              <a:t>Jongeren kunnen in de groepsvorming stromen vanuit een individueel traject.</a:t>
            </a:r>
            <a:r>
              <a:rPr lang="nl-NL" sz="1600" b="1" dirty="0">
                <a:ea typeface="+mn-lt"/>
                <a:cs typeface="+mn-lt"/>
              </a:rPr>
              <a:t> </a:t>
            </a:r>
            <a:endParaRPr lang="nl-NL" sz="1600" b="1" dirty="0"/>
          </a:p>
          <a:p>
            <a:endParaRPr lang="nl-NL" sz="1600" b="1"/>
          </a:p>
          <a:p>
            <a:endParaRPr lang="nl" sz="1600" b="1"/>
          </a:p>
          <a:p>
            <a:endParaRPr lang="nl-NL"/>
          </a:p>
        </p:txBody>
      </p:sp>
      <p:pic>
        <p:nvPicPr>
          <p:cNvPr id="7" name="Afbeelding 6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F451E6CB-9B06-1505-EFCC-EC938EEE8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360" y="5624176"/>
            <a:ext cx="1515400" cy="8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36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28B6F9-6237-B3C6-47D2-D8C5E1E78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3256"/>
            <a:ext cx="8596668" cy="455810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l-NL" b="1"/>
          </a:p>
          <a:p>
            <a:pPr marL="0" indent="0">
              <a:buNone/>
            </a:pPr>
            <a:r>
              <a:rPr lang="nl" sz="1600" b="1">
                <a:ea typeface="+mn-lt"/>
                <a:cs typeface="+mn-lt"/>
              </a:rPr>
              <a:t>Focus op: </a:t>
            </a:r>
            <a:r>
              <a:rPr lang="en-US" sz="1600" b="1">
                <a:ea typeface="+mn-lt"/>
                <a:cs typeface="+mn-lt"/>
              </a:rPr>
              <a:t> </a:t>
            </a:r>
            <a:endParaRPr lang="nl-NL" sz="1600" b="1"/>
          </a:p>
          <a:p>
            <a:r>
              <a:rPr lang="nl" sz="1600">
                <a:ea typeface="+mn-lt"/>
                <a:cs typeface="+mn-lt"/>
              </a:rPr>
              <a:t>Emotieregulatie </a:t>
            </a:r>
            <a:r>
              <a:rPr lang="en-US" sz="1600">
                <a:ea typeface="+mn-lt"/>
                <a:cs typeface="+mn-lt"/>
              </a:rPr>
              <a:t> </a:t>
            </a:r>
            <a:endParaRPr lang="nl-NL" sz="1600"/>
          </a:p>
          <a:p>
            <a:r>
              <a:rPr lang="nl" sz="1600">
                <a:ea typeface="+mn-lt"/>
                <a:cs typeface="+mn-lt"/>
              </a:rPr>
              <a:t>Sociale vaardigheden </a:t>
            </a:r>
            <a:r>
              <a:rPr lang="en-US" sz="1600">
                <a:ea typeface="+mn-lt"/>
                <a:cs typeface="+mn-lt"/>
              </a:rPr>
              <a:t> </a:t>
            </a:r>
            <a:endParaRPr lang="nl-NL" sz="1600"/>
          </a:p>
          <a:p>
            <a:r>
              <a:rPr lang="nl" sz="1600">
                <a:ea typeface="+mn-lt"/>
                <a:cs typeface="+mn-lt"/>
              </a:rPr>
              <a:t>Structuur bieden in de chaotische wereld</a:t>
            </a:r>
            <a:r>
              <a:rPr lang="nl-NL" sz="1600">
                <a:ea typeface="+mn-lt"/>
                <a:cs typeface="+mn-lt"/>
              </a:rPr>
              <a:t> </a:t>
            </a:r>
            <a:endParaRPr lang="nl-NL" sz="1600"/>
          </a:p>
          <a:p>
            <a:endParaRPr lang="nl-NL" sz="1600"/>
          </a:p>
          <a:p>
            <a:pPr marL="0" indent="0">
              <a:buNone/>
            </a:pPr>
            <a:r>
              <a:rPr lang="nl" sz="1600" b="1">
                <a:ea typeface="+mn-lt"/>
                <a:cs typeface="+mn-lt"/>
              </a:rPr>
              <a:t>Hoe?  </a:t>
            </a:r>
            <a:endParaRPr lang="nl-NL" sz="1600" b="1"/>
          </a:p>
          <a:p>
            <a:r>
              <a:rPr lang="nl" sz="1600">
                <a:ea typeface="+mn-lt"/>
                <a:cs typeface="+mn-lt"/>
              </a:rPr>
              <a:t>Werken rond verschillende relevante thema's: weerbaarheid, identiteit, communicatie, zelfbeeld,...</a:t>
            </a:r>
            <a:endParaRPr lang="nl-NL" sz="1600"/>
          </a:p>
          <a:p>
            <a:endParaRPr lang="nl-NL" sz="1600"/>
          </a:p>
          <a:p>
            <a:r>
              <a:rPr lang="nl-NL" sz="1600">
                <a:ea typeface="+mn-lt"/>
                <a:cs typeface="+mn-lt"/>
              </a:rPr>
              <a:t>De aanpak en thema's stemmen we af op de groepsdynamiek en de individuele noden van de jongeren.</a:t>
            </a:r>
            <a:endParaRPr lang="nl-NL" sz="1600"/>
          </a:p>
          <a:p>
            <a:endParaRPr lang="en-US" b="1">
              <a:ea typeface="+mn-lt"/>
              <a:cs typeface="+mn-lt"/>
            </a:endParaRPr>
          </a:p>
          <a:p>
            <a:endParaRPr lang="nl-NL">
              <a:ea typeface="+mn-lt"/>
              <a:cs typeface="+mn-lt"/>
            </a:endParaRPr>
          </a:p>
          <a:p>
            <a:endParaRPr lang="nl" b="1">
              <a:ea typeface="+mn-lt"/>
              <a:cs typeface="+mn-lt"/>
            </a:endParaRPr>
          </a:p>
          <a:p>
            <a:endParaRPr lang="nl-NL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67CB818-BC30-EA65-276E-960B9798660E}"/>
              </a:ext>
            </a:extLst>
          </p:cNvPr>
          <p:cNvSpPr txBox="1">
            <a:spLocks/>
          </p:cNvSpPr>
          <p:nvPr/>
        </p:nvSpPr>
        <p:spPr>
          <a:xfrm>
            <a:off x="533769" y="344557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nl-NL">
                <a:latin typeface="Century Gothic"/>
              </a:rPr>
            </a:br>
            <a:r>
              <a:rPr lang="nl-NL">
                <a:latin typeface="Century Gothic"/>
              </a:rPr>
              <a:t>Aanbod </a:t>
            </a:r>
          </a:p>
        </p:txBody>
      </p:sp>
      <p:pic>
        <p:nvPicPr>
          <p:cNvPr id="11" name="Afbeelding 10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C8061100-4AA7-5248-8FA5-6BBE180F8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360" y="5624176"/>
            <a:ext cx="1515400" cy="8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11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28B6F9-6237-B3C6-47D2-D8C5E1E78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3256"/>
            <a:ext cx="8596668" cy="455810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l-NL" b="1"/>
          </a:p>
          <a:p>
            <a:endParaRPr lang="nl-NL" sz="1600" dirty="0"/>
          </a:p>
          <a:p>
            <a:endParaRPr lang="en-US" b="1">
              <a:ea typeface="+mn-lt"/>
              <a:cs typeface="+mn-lt"/>
            </a:endParaRPr>
          </a:p>
          <a:p>
            <a:endParaRPr lang="nl-NL">
              <a:ea typeface="+mn-lt"/>
              <a:cs typeface="+mn-lt"/>
            </a:endParaRPr>
          </a:p>
          <a:p>
            <a:endParaRPr lang="nl" b="1">
              <a:ea typeface="+mn-lt"/>
              <a:cs typeface="+mn-lt"/>
            </a:endParaRPr>
          </a:p>
          <a:p>
            <a:endParaRPr lang="nl-NL"/>
          </a:p>
        </p:txBody>
      </p:sp>
      <p:pic>
        <p:nvPicPr>
          <p:cNvPr id="11" name="Afbeelding 10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C8061100-4AA7-5248-8FA5-6BBE180F8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360" y="5624176"/>
            <a:ext cx="1515400" cy="851563"/>
          </a:xfrm>
          <a:prstGeom prst="rect">
            <a:avLst/>
          </a:prstGeom>
        </p:spPr>
      </p:pic>
      <p:pic>
        <p:nvPicPr>
          <p:cNvPr id="4" name="Afbeelding 3" descr="Afbeelding met tekst, Lettertype, menu, cirkel&#10;&#10;Automatisch gegenereerde beschrijving">
            <a:extLst>
              <a:ext uri="{FF2B5EF4-FFF2-40B4-BE49-F238E27FC236}">
                <a16:creationId xmlns:a16="http://schemas.microsoft.com/office/drawing/2014/main" id="{BFA2B95E-1598-AB77-D5A4-BA5DF0A42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057042" y="1843753"/>
            <a:ext cx="6825343" cy="31984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7098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164EC1-1C84-42D9-9FFB-87B62DE08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latin typeface="Century Gothic" panose="020B0502020202020204" pitchFamily="34" charset="0"/>
              </a:rPr>
              <a:t>Voorwaarden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B65070-9DC0-4A7D-B95B-F69BB61B4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72317"/>
            <a:ext cx="8596668" cy="4755116"/>
          </a:xfrm>
        </p:spPr>
        <p:txBody>
          <a:bodyPr>
            <a:normAutofit/>
          </a:bodyPr>
          <a:lstStyle/>
          <a:p>
            <a:r>
              <a:rPr lang="nl-BE" sz="2400" u="sng" dirty="0">
                <a:latin typeface="Century Gothic" panose="020B0502020202020204" pitchFamily="34" charset="0"/>
              </a:rPr>
              <a:t>Vrijwilligheid:</a:t>
            </a:r>
            <a:r>
              <a:rPr lang="nl-BE" sz="2400" dirty="0">
                <a:latin typeface="Century Gothic" panose="020B0502020202020204" pitchFamily="34" charset="0"/>
              </a:rPr>
              <a:t> niet als sanctie of als alternatief voor een sanctie</a:t>
            </a:r>
          </a:p>
          <a:p>
            <a:endParaRPr lang="nl-BE" sz="2400" dirty="0">
              <a:latin typeface="Century Gothic" panose="020B0502020202020204" pitchFamily="34" charset="0"/>
            </a:endParaRPr>
          </a:p>
          <a:p>
            <a:r>
              <a:rPr lang="nl-BE" sz="2400" u="sng" dirty="0">
                <a:latin typeface="Century Gothic" panose="020B0502020202020204" pitchFamily="34" charset="0"/>
              </a:rPr>
              <a:t>Schools perspectief:</a:t>
            </a:r>
            <a:r>
              <a:rPr lang="nl-BE" sz="2400" dirty="0">
                <a:latin typeface="Century Gothic" panose="020B0502020202020204" pitchFamily="34" charset="0"/>
              </a:rPr>
              <a:t> niet reeds in tuchtprocedure of definitief uitgesloten </a:t>
            </a:r>
          </a:p>
          <a:p>
            <a:endParaRPr lang="nl-BE" sz="2400" dirty="0">
              <a:latin typeface="Century Gothic" panose="020B0502020202020204" pitchFamily="34" charset="0"/>
            </a:endParaRPr>
          </a:p>
          <a:p>
            <a:r>
              <a:rPr lang="nl-BE" sz="2400" u="sng" dirty="0">
                <a:latin typeface="Century Gothic" panose="020B0502020202020204" pitchFamily="34" charset="0"/>
              </a:rPr>
              <a:t>Bereidwilligheid van alle betrokkenen: </a:t>
            </a:r>
            <a:r>
              <a:rPr lang="nl-BE" sz="2400" dirty="0">
                <a:latin typeface="Century Gothic" panose="020B0502020202020204" pitchFamily="34" charset="0"/>
              </a:rPr>
              <a:t>zo veel mogelijk inspanningen van iedereen die betrokken is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0938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9CEA6F-0FC2-4A00-8315-ECC247F22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latin typeface="Century Gothic" panose="020B0502020202020204" pitchFamily="34" charset="0"/>
              </a:rPr>
              <a:t>Aanmeldingsprocedure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0B905D-E084-4FEB-ABE3-37EF12CFE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25584"/>
            <a:ext cx="8596668" cy="4755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+mj-lt"/>
              <a:buAutoNum type="arabicPeriod"/>
            </a:pPr>
            <a:r>
              <a:rPr lang="nl-BE" dirty="0">
                <a:latin typeface="Century Gothic" panose="020B0502020202020204" pitchFamily="34" charset="0"/>
              </a:rPr>
              <a:t>CLB doet online aanmelding bij het Meldpunt </a:t>
            </a:r>
            <a:r>
              <a:rPr lang="nl-BE" dirty="0" err="1">
                <a:latin typeface="Century Gothic" panose="020B0502020202020204" pitchFamily="34" charset="0"/>
              </a:rPr>
              <a:t>schoolexterne</a:t>
            </a:r>
            <a:r>
              <a:rPr lang="nl-BE" dirty="0">
                <a:latin typeface="Century Gothic" panose="020B0502020202020204" pitchFamily="34" charset="0"/>
              </a:rPr>
              <a:t> interventies (MSI) </a:t>
            </a:r>
            <a:r>
              <a:rPr lang="nl-BE" dirty="0">
                <a:latin typeface="Century Gothic" panose="020B0502020202020204" pitchFamily="34" charset="0"/>
                <a:hlinkClick r:id="rId3"/>
              </a:rPr>
              <a:t>https://www.meldpuntsi.</a:t>
            </a:r>
            <a:r>
              <a:rPr lang="nl-BE">
                <a:latin typeface="Century Gothic" panose="020B0502020202020204" pitchFamily="34" charset="0"/>
                <a:hlinkClick r:id="rId3"/>
              </a:rPr>
              <a:t>be/</a:t>
            </a:r>
            <a:r>
              <a:rPr lang="nl-BE">
                <a:latin typeface="Century Gothic" panose="020B0502020202020204" pitchFamily="34" charset="0"/>
              </a:rPr>
              <a:t> NAFT VBO</a:t>
            </a:r>
            <a:endParaRPr lang="nl-BE" dirty="0">
              <a:latin typeface="Century Gothic" panose="020B0502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nl-BE" b="1" u="sng" dirty="0">
                <a:latin typeface="Century Gothic"/>
              </a:rPr>
              <a:t>Grondige </a:t>
            </a:r>
            <a:r>
              <a:rPr lang="nl-BE" dirty="0">
                <a:latin typeface="Century Gothic"/>
              </a:rPr>
              <a:t>beschrijving van reden aanmelding</a:t>
            </a:r>
          </a:p>
          <a:p>
            <a:pPr>
              <a:buFont typeface="+mj-lt"/>
              <a:buAutoNum type="arabicPeriod"/>
            </a:pPr>
            <a:r>
              <a:rPr lang="nl-BE" dirty="0">
                <a:latin typeface="Century Gothic" panose="020B0502020202020204" pitchFamily="34" charset="0"/>
              </a:rPr>
              <a:t>Meldpunt bezorgt aanmeldingen aan NAFT-aanbieders</a:t>
            </a:r>
          </a:p>
          <a:p>
            <a:pPr>
              <a:buFont typeface="+mj-lt"/>
              <a:buAutoNum type="arabicPeriod"/>
            </a:pPr>
            <a:r>
              <a:rPr lang="nl-BE" dirty="0">
                <a:latin typeface="Century Gothic" panose="020B0502020202020204" pitchFamily="34" charset="0"/>
              </a:rPr>
              <a:t>Wekelijks aanmeldingenoverleg met NAFT-aanbieders</a:t>
            </a:r>
          </a:p>
          <a:p>
            <a:pPr>
              <a:buFont typeface="+mj-lt"/>
              <a:buAutoNum type="arabicPeriod"/>
            </a:pPr>
            <a:r>
              <a:rPr lang="nl-BE" dirty="0">
                <a:latin typeface="Century Gothic" panose="020B0502020202020204" pitchFamily="34" charset="0"/>
              </a:rPr>
              <a:t>Aanbieder neemt contact op met CLB (ook in geval van wachtlijst)</a:t>
            </a:r>
          </a:p>
          <a:p>
            <a:pPr>
              <a:buFont typeface="+mj-lt"/>
              <a:buAutoNum type="arabicPeriod"/>
            </a:pPr>
            <a:r>
              <a:rPr lang="nl-BE" dirty="0">
                <a:latin typeface="Century Gothic" panose="020B0502020202020204" pitchFamily="34" charset="0"/>
              </a:rPr>
              <a:t>CLB roept start ronde tafel samen</a:t>
            </a:r>
          </a:p>
          <a:p>
            <a:endParaRPr lang="nl-BE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l-BE" dirty="0">
                <a:latin typeface="Century Gothic" panose="020B0502020202020204" pitchFamily="34" charset="0"/>
                <a:sym typeface="Wingdings" panose="05000000000000000000" pitchFamily="2" charset="2"/>
              </a:rPr>
              <a:t> Nauwe samenwerking binnen de regio tussen </a:t>
            </a:r>
            <a:r>
              <a:rPr lang="nl-BE" dirty="0" err="1">
                <a:latin typeface="Century Gothic" panose="020B0502020202020204" pitchFamily="34" charset="0"/>
                <a:sym typeface="Wingdings" panose="05000000000000000000" pitchFamily="2" charset="2"/>
              </a:rPr>
              <a:t>Koïnoor</a:t>
            </a:r>
            <a:r>
              <a:rPr lang="nl-BE" dirty="0">
                <a:latin typeface="Century Gothic" panose="020B0502020202020204" pitchFamily="34" charset="0"/>
                <a:sym typeface="Wingdings" panose="05000000000000000000" pitchFamily="2" charset="2"/>
              </a:rPr>
              <a:t>, </a:t>
            </a:r>
            <a:r>
              <a:rPr lang="nl-BE" dirty="0" err="1">
                <a:latin typeface="Century Gothic" panose="020B0502020202020204" pitchFamily="34" charset="0"/>
                <a:sym typeface="Wingdings" panose="05000000000000000000" pitchFamily="2" charset="2"/>
              </a:rPr>
              <a:t>Profo</a:t>
            </a:r>
            <a:r>
              <a:rPr lang="nl-BE" dirty="0">
                <a:latin typeface="Century Gothic" panose="020B0502020202020204" pitchFamily="34" charset="0"/>
                <a:sym typeface="Wingdings" panose="05000000000000000000" pitchFamily="2" charset="2"/>
              </a:rPr>
              <a:t> en Arktos: Ook gedeelde trajecten kunnen!</a:t>
            </a:r>
            <a:endParaRPr lang="nl-BE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3969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1375E94-8391-1F41-B20F-CFF3610E8C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10" y="1255333"/>
            <a:ext cx="3696687" cy="1656400"/>
          </a:xfrm>
          <a:prstGeom prst="rect">
            <a:avLst/>
          </a:prstGeom>
        </p:spPr>
      </p:pic>
      <p:pic>
        <p:nvPicPr>
          <p:cNvPr id="2050" name="Picture 2" descr="NAFT Koinoor">
            <a:extLst>
              <a:ext uri="{FF2B5EF4-FFF2-40B4-BE49-F238E27FC236}">
                <a16:creationId xmlns:a16="http://schemas.microsoft.com/office/drawing/2014/main" id="{EBCC5F6C-3241-48D1-AE4D-0671F6536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3" y="3259224"/>
            <a:ext cx="2449483" cy="267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a 1">
            <a:extLst>
              <a:ext uri="{FF2B5EF4-FFF2-40B4-BE49-F238E27FC236}">
                <a16:creationId xmlns:a16="http://schemas.microsoft.com/office/drawing/2014/main" id="{4203CEDA-8B1B-4269-9D9D-0793DB630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636" y="3568233"/>
            <a:ext cx="3029537" cy="203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21BABC1-DBA1-4277-95BE-3988C3D1E3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7862"/>
          <a:stretch/>
        </p:blipFill>
        <p:spPr>
          <a:xfrm>
            <a:off x="629067" y="791579"/>
            <a:ext cx="4767943" cy="228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03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95E17A5-2A91-4FAE-B9E6-6B43D245D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500" y="2839780"/>
            <a:ext cx="4100250" cy="239093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EC0464-90B6-4678-97C1-58396862E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nl-BE" b="1">
                <a:latin typeface="Century Gothic" panose="020B0502020202020204" pitchFamily="34" charset="0"/>
              </a:rPr>
              <a:t>Arktos Vlaams-Brabant &amp; Brussel</a:t>
            </a:r>
            <a:br>
              <a:rPr lang="nl-BE">
                <a:latin typeface="Century Gothic" panose="020B0502020202020204" pitchFamily="34" charset="0"/>
              </a:rPr>
            </a:br>
            <a:r>
              <a:rPr lang="nl-BE">
                <a:latin typeface="Century Gothic" panose="020B0502020202020204" pitchFamily="34" charset="0"/>
              </a:rPr>
              <a:t>Aanbod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53DFE2-CC73-4DF8-A3B9-AB2F77BDF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5709399" cy="3749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 b="1" dirty="0">
                <a:latin typeface="Century Gothic" panose="020B0502020202020204" pitchFamily="34" charset="0"/>
              </a:rPr>
              <a:t>Mogelijke invullingen van NAFT trajecten:</a:t>
            </a:r>
          </a:p>
          <a:p>
            <a:r>
              <a:rPr lang="nl-BE" sz="2400" dirty="0">
                <a:latin typeface="Century Gothic" panose="020B0502020202020204" pitchFamily="34" charset="0"/>
              </a:rPr>
              <a:t>Klasbegeleidingen</a:t>
            </a:r>
          </a:p>
          <a:p>
            <a:r>
              <a:rPr lang="nl-BE" sz="2400" dirty="0">
                <a:latin typeface="Century Gothic" panose="020B0502020202020204" pitchFamily="34" charset="0"/>
              </a:rPr>
              <a:t>Herstel gesprekken</a:t>
            </a:r>
          </a:p>
          <a:p>
            <a:r>
              <a:rPr lang="nl-BE" sz="2400" dirty="0">
                <a:latin typeface="Century Gothic" panose="020B0502020202020204" pitchFamily="34" charset="0"/>
              </a:rPr>
              <a:t>Individuelen begeleidingen</a:t>
            </a:r>
          </a:p>
          <a:p>
            <a:r>
              <a:rPr lang="nl-BE" sz="2400" dirty="0">
                <a:latin typeface="Century Gothic" panose="020B0502020202020204" pitchFamily="34" charset="0"/>
              </a:rPr>
              <a:t>Trainingen (groep)</a:t>
            </a:r>
            <a:endParaRPr lang="nl-BE" dirty="0">
              <a:latin typeface="Century Gothic" panose="020B0502020202020204" pitchFamily="34" charset="0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9264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535805-9248-4BF3-B522-CCA826507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9750"/>
          </a:xfrm>
        </p:spPr>
        <p:txBody>
          <a:bodyPr/>
          <a:lstStyle/>
          <a:p>
            <a:r>
              <a:rPr lang="nl-BE">
                <a:latin typeface="Century Gothic" panose="020B0502020202020204" pitchFamily="34" charset="0"/>
              </a:rPr>
              <a:t>Arktos – </a:t>
            </a:r>
            <a:r>
              <a:rPr lang="nl-BE" sz="2400" b="1">
                <a:latin typeface="Century Gothic" panose="020B0502020202020204" pitchFamily="34" charset="0"/>
              </a:rPr>
              <a:t>Schoolintern </a:t>
            </a:r>
            <a:r>
              <a:rPr lang="nl-BE" sz="2400">
                <a:latin typeface="Century Gothic" panose="020B0502020202020204" pitchFamily="34" charset="0"/>
              </a:rPr>
              <a:t>aanbod </a:t>
            </a:r>
            <a:r>
              <a:rPr lang="nl-BE" sz="2400" b="1">
                <a:latin typeface="Century Gothic" panose="020B0502020202020204" pitchFamily="34" charset="0"/>
              </a:rPr>
              <a:t>jongeren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D0E43C-7D9A-4773-BE89-0C730EEC9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44" y="1551964"/>
            <a:ext cx="3585178" cy="4176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u="sng" dirty="0">
                <a:latin typeface="Century Gothic" panose="020B0502020202020204" pitchFamily="34" charset="0"/>
              </a:rPr>
              <a:t>Klasbegeleiding</a:t>
            </a:r>
          </a:p>
          <a:p>
            <a:r>
              <a:rPr lang="nl-BE" dirty="0">
                <a:latin typeface="Century Gothic" panose="020B0502020202020204" pitchFamily="34" charset="0"/>
              </a:rPr>
              <a:t>Wat?</a:t>
            </a:r>
          </a:p>
          <a:p>
            <a:pPr lvl="1"/>
            <a:r>
              <a:rPr lang="nl-BE" dirty="0">
                <a:latin typeface="Century Gothic" panose="020B0502020202020204" pitchFamily="34" charset="0"/>
              </a:rPr>
              <a:t>opstarten, onderhouden, herstellen , relaties </a:t>
            </a:r>
          </a:p>
          <a:p>
            <a:r>
              <a:rPr lang="nl-BE" dirty="0">
                <a:latin typeface="Century Gothic" panose="020B0502020202020204" pitchFamily="34" charset="0"/>
              </a:rPr>
              <a:t>Wie betrokken</a:t>
            </a:r>
          </a:p>
          <a:p>
            <a:pPr lvl="1"/>
            <a:r>
              <a:rPr lang="nl-BE" dirty="0">
                <a:latin typeface="Century Gothic" panose="020B0502020202020204" pitchFamily="34" charset="0"/>
              </a:rPr>
              <a:t>Leerkrachten</a:t>
            </a:r>
          </a:p>
          <a:p>
            <a:pPr lvl="1"/>
            <a:r>
              <a:rPr lang="nl-BE" dirty="0">
                <a:latin typeface="Century Gothic" panose="020B0502020202020204" pitchFamily="34" charset="0"/>
              </a:rPr>
              <a:t>Leerlingbegeleiding</a:t>
            </a:r>
          </a:p>
          <a:p>
            <a:pPr lvl="1"/>
            <a:r>
              <a:rPr lang="nl-BE" dirty="0">
                <a:latin typeface="Century Gothic" panose="020B0502020202020204" pitchFamily="34" charset="0"/>
              </a:rPr>
              <a:t>Directie</a:t>
            </a:r>
          </a:p>
          <a:p>
            <a:pPr lvl="1"/>
            <a:r>
              <a:rPr lang="nl-BE" dirty="0">
                <a:latin typeface="Century Gothic" panose="020B0502020202020204" pitchFamily="34" charset="0"/>
              </a:rPr>
              <a:t>Leerlingen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7DC7C12A-F898-A7CF-F6C2-F13D15230E9E}"/>
              </a:ext>
            </a:extLst>
          </p:cNvPr>
          <p:cNvSpPr txBox="1">
            <a:spLocks/>
          </p:cNvSpPr>
          <p:nvPr/>
        </p:nvSpPr>
        <p:spPr>
          <a:xfrm>
            <a:off x="3716822" y="1616388"/>
            <a:ext cx="4164036" cy="4632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nl-BE" u="sng" dirty="0">
                <a:latin typeface="Century Gothic" panose="020B0502020202020204" pitchFamily="34" charset="0"/>
              </a:rPr>
              <a:t>Herstelgesprekken</a:t>
            </a:r>
          </a:p>
          <a:p>
            <a:r>
              <a:rPr lang="nl-BE" dirty="0">
                <a:latin typeface="Century Gothic" panose="020B0502020202020204" pitchFamily="34" charset="0"/>
              </a:rPr>
              <a:t>Wat</a:t>
            </a:r>
          </a:p>
          <a:p>
            <a:pPr lvl="1"/>
            <a:r>
              <a:rPr lang="nl-BE" dirty="0">
                <a:latin typeface="Century Gothic" panose="020B0502020202020204" pitchFamily="34" charset="0"/>
              </a:rPr>
              <a:t> Gesprekken met leerlingen, leerkrachten, ouders, directie</a:t>
            </a:r>
          </a:p>
          <a:p>
            <a:r>
              <a:rPr lang="nl-BE" dirty="0">
                <a:latin typeface="Century Gothic" panose="020B0502020202020204" pitchFamily="34" charset="0"/>
              </a:rPr>
              <a:t>Aandachtspunten</a:t>
            </a:r>
          </a:p>
          <a:p>
            <a:pPr lvl="1"/>
            <a:r>
              <a:rPr lang="nl-BE" dirty="0">
                <a:latin typeface="Century Gothic" panose="020B0502020202020204" pitchFamily="34" charset="0"/>
              </a:rPr>
              <a:t>alle partijen staan open voor herstel</a:t>
            </a:r>
          </a:p>
          <a:p>
            <a:pPr lvl="1"/>
            <a:r>
              <a:rPr lang="nl-BE" dirty="0">
                <a:latin typeface="Century Gothic" panose="020B0502020202020204" pitchFamily="34" charset="0"/>
              </a:rPr>
              <a:t>bij klacht bij de politie: overleg met Alba vzw</a:t>
            </a:r>
          </a:p>
          <a:p>
            <a:pPr marL="0" indent="0">
              <a:buFont typeface="Wingdings 3" charset="2"/>
              <a:buNone/>
            </a:pPr>
            <a:endParaRPr lang="nl-BE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4A194599-E06D-7344-244D-CC4FE6A53E58}"/>
              </a:ext>
            </a:extLst>
          </p:cNvPr>
          <p:cNvSpPr txBox="1">
            <a:spLocks/>
          </p:cNvSpPr>
          <p:nvPr/>
        </p:nvSpPr>
        <p:spPr>
          <a:xfrm>
            <a:off x="7880858" y="1645749"/>
            <a:ext cx="3829361" cy="4573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nl-BE" u="sng" dirty="0">
                <a:latin typeface="Century Gothic" panose="020B0502020202020204" pitchFamily="34" charset="0"/>
              </a:rPr>
              <a:t>Individuele begeleiding</a:t>
            </a:r>
          </a:p>
          <a:p>
            <a:r>
              <a:rPr lang="nl-BE" dirty="0">
                <a:latin typeface="Century Gothic" panose="020B0502020202020204" pitchFamily="34" charset="0"/>
              </a:rPr>
              <a:t>Wat?</a:t>
            </a:r>
          </a:p>
          <a:p>
            <a:pPr lvl="1"/>
            <a:r>
              <a:rPr lang="nl-BE" dirty="0">
                <a:latin typeface="Century Gothic" panose="020B0502020202020204" pitchFamily="34" charset="0"/>
              </a:rPr>
              <a:t>nood aan extra ondersteuning </a:t>
            </a:r>
          </a:p>
          <a:p>
            <a:r>
              <a:rPr lang="nl-BE" dirty="0">
                <a:latin typeface="Century Gothic" panose="020B0502020202020204" pitchFamily="34" charset="0"/>
              </a:rPr>
              <a:t>Aandachtspunten</a:t>
            </a:r>
          </a:p>
          <a:p>
            <a:pPr lvl="1"/>
            <a:r>
              <a:rPr lang="nl-BE" dirty="0">
                <a:latin typeface="Century Gothic" panose="020B0502020202020204" pitchFamily="34" charset="0"/>
              </a:rPr>
              <a:t>kan binnen of buiten de school plaatsvinden</a:t>
            </a:r>
          </a:p>
          <a:p>
            <a:pPr marL="0" indent="0">
              <a:buFont typeface="Wingdings 3" charset="2"/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23943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980201-F0E1-41CB-8156-E6B62F12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latin typeface="Century Gothic" panose="020B0502020202020204" pitchFamily="34" charset="0"/>
              </a:rPr>
              <a:t>Arktos – </a:t>
            </a:r>
            <a:r>
              <a:rPr lang="nl-BE" sz="2400" b="1">
                <a:latin typeface="Century Gothic" panose="020B0502020202020204" pitchFamily="34" charset="0"/>
              </a:rPr>
              <a:t>Schoolextern </a:t>
            </a:r>
            <a:r>
              <a:rPr lang="nl-BE" sz="2400">
                <a:latin typeface="Century Gothic" panose="020B0502020202020204" pitchFamily="34" charset="0"/>
              </a:rPr>
              <a:t>aanbod</a:t>
            </a:r>
            <a:r>
              <a:rPr lang="nl-BE" sz="2400" b="1">
                <a:latin typeface="Century Gothic" panose="020B0502020202020204" pitchFamily="34" charset="0"/>
              </a:rPr>
              <a:t> </a:t>
            </a:r>
            <a:endParaRPr lang="nl-BE" b="1">
              <a:latin typeface="Century Gothic" panose="020B0502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21DEB6-74AC-4D0E-B6B7-F98F39DD5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414" y="1485914"/>
            <a:ext cx="8596668" cy="5217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u="sng" dirty="0">
                <a:latin typeface="Century Gothic" panose="020B0502020202020204" pitchFamily="34" charset="0"/>
              </a:rPr>
              <a:t>Aandacht in Actie</a:t>
            </a:r>
          </a:p>
          <a:p>
            <a:r>
              <a:rPr lang="nl-BE" dirty="0">
                <a:latin typeface="Century Gothic" panose="020B0502020202020204" pitchFamily="34" charset="0"/>
              </a:rPr>
              <a:t>Weerbaarheid</a:t>
            </a:r>
          </a:p>
          <a:p>
            <a:r>
              <a:rPr lang="nl-BE" dirty="0">
                <a:latin typeface="Century Gothic" panose="020B0502020202020204" pitchFamily="34" charset="0"/>
              </a:rPr>
              <a:t>Data?</a:t>
            </a:r>
          </a:p>
          <a:p>
            <a:pPr lvl="1"/>
            <a:r>
              <a:rPr lang="nl-BE" dirty="0">
                <a:latin typeface="Century Gothic" panose="020B0502020202020204" pitchFamily="34" charset="0"/>
              </a:rPr>
              <a:t>Leuven</a:t>
            </a:r>
          </a:p>
          <a:p>
            <a:pPr lvl="2"/>
            <a:r>
              <a:rPr lang="nl-BE" dirty="0">
                <a:latin typeface="Century Gothic" panose="020B0502020202020204" pitchFamily="34" charset="0"/>
              </a:rPr>
              <a:t>16, 17 en 18 oktober 2023</a:t>
            </a:r>
          </a:p>
          <a:p>
            <a:pPr lvl="2"/>
            <a:r>
              <a:rPr lang="nl-BE" dirty="0">
                <a:latin typeface="Century Gothic" panose="020B0502020202020204" pitchFamily="34" charset="0"/>
              </a:rPr>
              <a:t>26, 27 en 28 februari 2024</a:t>
            </a:r>
          </a:p>
          <a:p>
            <a:pPr lvl="1"/>
            <a:r>
              <a:rPr lang="nl-BE" dirty="0">
                <a:latin typeface="Century Gothic" panose="020B0502020202020204" pitchFamily="34" charset="0"/>
              </a:rPr>
              <a:t>Tienen</a:t>
            </a:r>
          </a:p>
          <a:p>
            <a:pPr lvl="2"/>
            <a:r>
              <a:rPr lang="nl-BE" dirty="0">
                <a:latin typeface="Century Gothic" panose="020B0502020202020204" pitchFamily="34" charset="0"/>
              </a:rPr>
              <a:t>20, 21 en 22 november 2023</a:t>
            </a:r>
          </a:p>
          <a:p>
            <a:pPr lvl="2"/>
            <a:r>
              <a:rPr lang="nl-BE" dirty="0">
                <a:latin typeface="Century Gothic" panose="020B0502020202020204" pitchFamily="34" charset="0"/>
              </a:rPr>
              <a:t>11, 12 en 13 maart 2024</a:t>
            </a:r>
          </a:p>
          <a:p>
            <a:pPr lvl="1"/>
            <a:r>
              <a:rPr lang="nl-BE" dirty="0">
                <a:latin typeface="Century Gothic" panose="020B0502020202020204" pitchFamily="34" charset="0"/>
              </a:rPr>
              <a:t>Diest</a:t>
            </a:r>
          </a:p>
          <a:p>
            <a:pPr lvl="2"/>
            <a:r>
              <a:rPr lang="nl-BE" dirty="0">
                <a:latin typeface="Century Gothic" panose="020B0502020202020204" pitchFamily="34" charset="0"/>
              </a:rPr>
              <a:t>16 en 17 november 2023</a:t>
            </a:r>
          </a:p>
          <a:p>
            <a:pPr lvl="2"/>
            <a:r>
              <a:rPr lang="nl-BE" dirty="0">
                <a:latin typeface="Century Gothic" panose="020B0502020202020204" pitchFamily="34" charset="0"/>
              </a:rPr>
              <a:t>4 en 5 maart 2024</a:t>
            </a:r>
          </a:p>
          <a:p>
            <a:pPr lvl="1"/>
            <a:endParaRPr lang="nl-BE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Picture 2" descr="Aandacht in Actie">
            <a:extLst>
              <a:ext uri="{FF2B5EF4-FFF2-40B4-BE49-F238E27FC236}">
                <a16:creationId xmlns:a16="http://schemas.microsoft.com/office/drawing/2014/main" id="{24DFA344-28C5-4D1F-89EA-12F34332D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21" y="1485914"/>
            <a:ext cx="2824890" cy="282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hape 254" descr="image001">
            <a:extLst>
              <a:ext uri="{FF2B5EF4-FFF2-40B4-BE49-F238E27FC236}">
                <a16:creationId xmlns:a16="http://schemas.microsoft.com/office/drawing/2014/main" id="{C0D4334C-6C9C-FF81-BC4A-B4E65FADF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24" y="4607595"/>
            <a:ext cx="3209884" cy="178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2F1C246B-8845-5511-2D3A-845F725A3A42}"/>
              </a:ext>
            </a:extLst>
          </p:cNvPr>
          <p:cNvSpPr txBox="1">
            <a:spLocks/>
          </p:cNvSpPr>
          <p:nvPr/>
        </p:nvSpPr>
        <p:spPr>
          <a:xfrm>
            <a:off x="7327928" y="1485914"/>
            <a:ext cx="3956812" cy="4598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nl-BE" u="sng" dirty="0" err="1">
                <a:latin typeface="Century Gothic" panose="020B0502020202020204" pitchFamily="34" charset="0"/>
              </a:rPr>
              <a:t>Bounce</a:t>
            </a:r>
            <a:r>
              <a:rPr lang="nl-BE" u="sng" dirty="0">
                <a:latin typeface="Century Gothic" panose="020B0502020202020204" pitchFamily="34" charset="0"/>
              </a:rPr>
              <a:t> Young</a:t>
            </a:r>
          </a:p>
          <a:p>
            <a:r>
              <a:rPr lang="nl-BE" dirty="0">
                <a:latin typeface="Century Gothic" panose="020B0502020202020204" pitchFamily="34" charset="0"/>
              </a:rPr>
              <a:t>Weerbaarheid en veerkracht</a:t>
            </a:r>
          </a:p>
          <a:p>
            <a:r>
              <a:rPr lang="nl-BE" dirty="0">
                <a:latin typeface="Century Gothic" panose="020B0502020202020204" pitchFamily="34" charset="0"/>
              </a:rPr>
              <a:t>Data?</a:t>
            </a:r>
          </a:p>
          <a:p>
            <a:pPr lvl="1"/>
            <a:r>
              <a:rPr lang="nl-BE" dirty="0">
                <a:latin typeface="Century Gothic" panose="020B0502020202020204" pitchFamily="34" charset="0"/>
              </a:rPr>
              <a:t>Aarschot</a:t>
            </a:r>
          </a:p>
          <a:p>
            <a:pPr lvl="2"/>
            <a:r>
              <a:rPr lang="nl-BE" dirty="0">
                <a:latin typeface="Century Gothic" panose="020B0502020202020204" pitchFamily="34" charset="0"/>
              </a:rPr>
              <a:t>26, 27 februari 2024</a:t>
            </a:r>
          </a:p>
          <a:p>
            <a:pPr lvl="1"/>
            <a:r>
              <a:rPr lang="nl-BE" dirty="0">
                <a:latin typeface="Century Gothic" panose="020B0502020202020204" pitchFamily="34" charset="0"/>
              </a:rPr>
              <a:t>Diest</a:t>
            </a:r>
          </a:p>
          <a:p>
            <a:pPr lvl="2"/>
            <a:r>
              <a:rPr lang="nl-BE" dirty="0">
                <a:latin typeface="Century Gothic" panose="020B0502020202020204" pitchFamily="34" charset="0"/>
              </a:rPr>
              <a:t>18 en 19 januari 2024</a:t>
            </a:r>
          </a:p>
          <a:p>
            <a:pPr lvl="2"/>
            <a:r>
              <a:rPr lang="nl-BE" dirty="0">
                <a:latin typeface="Century Gothic" panose="020B0502020202020204" pitchFamily="34" charset="0"/>
              </a:rPr>
              <a:t>2 en 3 mei 2024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57321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0773A5-6810-464A-AA96-E9112E928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latin typeface="Century Gothic" panose="020B0502020202020204" pitchFamily="34" charset="0"/>
              </a:rPr>
              <a:t>Arktos – </a:t>
            </a:r>
            <a:r>
              <a:rPr lang="nl-BE" sz="2400" b="1">
                <a:latin typeface="Century Gothic" panose="020B0502020202020204" pitchFamily="34" charset="0"/>
              </a:rPr>
              <a:t>Schoolextern</a:t>
            </a:r>
            <a:r>
              <a:rPr lang="nl-BE" sz="2400">
                <a:latin typeface="Century Gothic" panose="020B0502020202020204" pitchFamily="34" charset="0"/>
              </a:rPr>
              <a:t> aanbod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FE0C22-009F-4905-8DD9-3C11ACEF6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42239"/>
            <a:ext cx="8596668" cy="4699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u="sng" dirty="0">
                <a:latin typeface="Century Gothic" panose="020B0502020202020204" pitchFamily="34" charset="0"/>
              </a:rPr>
              <a:t>WOLF</a:t>
            </a:r>
          </a:p>
          <a:p>
            <a:r>
              <a:rPr lang="nl-BE" dirty="0">
                <a:latin typeface="Century Gothic" panose="020B0502020202020204" pitchFamily="34" charset="0"/>
              </a:rPr>
              <a:t>Wat?</a:t>
            </a:r>
          </a:p>
          <a:p>
            <a:pPr lvl="1"/>
            <a:r>
              <a:rPr lang="nl-BE" dirty="0">
                <a:latin typeface="Century Gothic" panose="020B0502020202020204" pitchFamily="34" charset="0"/>
              </a:rPr>
              <a:t>meerdaagse in de natuur (meisjes tussen 16 en 25 jaar)</a:t>
            </a:r>
          </a:p>
          <a:p>
            <a:r>
              <a:rPr lang="nl-BE" dirty="0">
                <a:latin typeface="Century Gothic" panose="020B0502020202020204" pitchFamily="34" charset="0"/>
              </a:rPr>
              <a:t>Doel?</a:t>
            </a:r>
          </a:p>
          <a:p>
            <a:pPr lvl="1"/>
            <a:r>
              <a:rPr lang="nl-BE" dirty="0">
                <a:latin typeface="Century Gothic" panose="020B0502020202020204" pitchFamily="34" charset="0"/>
              </a:rPr>
              <a:t>tot rust komen</a:t>
            </a:r>
          </a:p>
          <a:p>
            <a:pPr lvl="1"/>
            <a:r>
              <a:rPr lang="nl-BE" dirty="0">
                <a:latin typeface="Century Gothic" panose="020B0502020202020204" pitchFamily="34" charset="0"/>
              </a:rPr>
              <a:t>zoektocht naar zichzelf</a:t>
            </a:r>
          </a:p>
          <a:p>
            <a:pPr lvl="1"/>
            <a:r>
              <a:rPr lang="nl-BE" dirty="0">
                <a:latin typeface="Century Gothic" panose="020B0502020202020204" pitchFamily="34" charset="0"/>
              </a:rPr>
              <a:t>zoektocht naar hun plaats in maatschappij </a:t>
            </a:r>
          </a:p>
          <a:p>
            <a:r>
              <a:rPr lang="nl-BE" dirty="0">
                <a:latin typeface="Century Gothic" panose="020B0502020202020204" pitchFamily="34" charset="0"/>
              </a:rPr>
              <a:t>Data?</a:t>
            </a:r>
          </a:p>
          <a:p>
            <a:pPr lvl="1"/>
            <a:r>
              <a:rPr lang="nl-BE" dirty="0">
                <a:latin typeface="Century Gothic" panose="020B0502020202020204" pitchFamily="34" charset="0"/>
              </a:rPr>
              <a:t>Voorbereidend moment: 3 mei 2024</a:t>
            </a:r>
          </a:p>
          <a:p>
            <a:pPr lvl="1"/>
            <a:r>
              <a:rPr lang="nl-BE" dirty="0">
                <a:latin typeface="Century Gothic" panose="020B0502020202020204" pitchFamily="34" charset="0"/>
              </a:rPr>
              <a:t>Meerdaagse: 6, 7 en 8 mei 2024</a:t>
            </a:r>
          </a:p>
          <a:p>
            <a:pPr lvl="1"/>
            <a:r>
              <a:rPr lang="nl-BE" dirty="0">
                <a:latin typeface="Century Gothic" panose="020B0502020202020204" pitchFamily="34" charset="0"/>
              </a:rPr>
              <a:t>Terugkommoment: 22 mei 2024</a:t>
            </a:r>
          </a:p>
          <a:p>
            <a:pPr marL="0" indent="0">
              <a:buNone/>
            </a:pPr>
            <a:endParaRPr lang="nl-BE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9DB606E-9CBE-4972-8A62-772A66B8F4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254160"/>
              </p:ext>
            </p:extLst>
          </p:nvPr>
        </p:nvGraphicFramePr>
        <p:xfrm>
          <a:off x="8071052" y="1162050"/>
          <a:ext cx="3200400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200400" imgH="4533492" progId="AcroExch.Document.DC">
                  <p:embed/>
                </p:oleObj>
              </mc:Choice>
              <mc:Fallback>
                <p:oleObj name="Acrobat Document" r:id="rId2" imgW="3200400" imgH="4533492" progId="AcroExch.Document.DC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9DB606E-9CBE-4972-8A62-772A66B8F4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071052" y="1162050"/>
                        <a:ext cx="3200400" cy="453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666676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70836CF5934E4DAC287BAAF2803A50" ma:contentTypeVersion="3" ma:contentTypeDescription="Een nieuw document maken." ma:contentTypeScope="" ma:versionID="0968586dc3f4f30eadea19a310717fcd">
  <xsd:schema xmlns:xsd="http://www.w3.org/2001/XMLSchema" xmlns:xs="http://www.w3.org/2001/XMLSchema" xmlns:p="http://schemas.microsoft.com/office/2006/metadata/properties" xmlns:ns2="639c24e8-f43d-4f3e-bf93-f93ae04530ac" targetNamespace="http://schemas.microsoft.com/office/2006/metadata/properties" ma:root="true" ma:fieldsID="4c649b646d989848591e599ab9364d51" ns2:_="">
    <xsd:import namespace="639c24e8-f43d-4f3e-bf93-f93ae04530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9c24e8-f43d-4f3e-bf93-f93ae04530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C183DD-DDCB-4FEB-8184-A8486B613F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963775-3790-4E4A-9E2D-72DFDB4F125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4447B27-348A-4B40-8C87-3A9AE4A5F9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9c24e8-f43d-4f3e-bf93-f93ae04530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1044</Words>
  <Application>Microsoft Office PowerPoint</Application>
  <PresentationFormat>Breedbeeld</PresentationFormat>
  <Paragraphs>220</Paragraphs>
  <Slides>24</Slides>
  <Notes>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3" baseType="lpstr">
      <vt:lpstr>Arial</vt:lpstr>
      <vt:lpstr>Calibri</vt:lpstr>
      <vt:lpstr>Century Gothic</vt:lpstr>
      <vt:lpstr>Trebuchet MS</vt:lpstr>
      <vt:lpstr>Wingdings</vt:lpstr>
      <vt:lpstr>Wingdings 3</vt:lpstr>
      <vt:lpstr>Wingdings,Sans-Serif</vt:lpstr>
      <vt:lpstr>Facet</vt:lpstr>
      <vt:lpstr>Acrobat Document</vt:lpstr>
      <vt:lpstr>NAFT Vlaams-Brabant-Oost</vt:lpstr>
      <vt:lpstr>NAFT? Wat is da?</vt:lpstr>
      <vt:lpstr>Voorwaarden</vt:lpstr>
      <vt:lpstr>Aanmeldingsprocedure</vt:lpstr>
      <vt:lpstr>PowerPoint-presentatie</vt:lpstr>
      <vt:lpstr>Arktos Vlaams-Brabant &amp; Brussel Aanbod</vt:lpstr>
      <vt:lpstr>Arktos – Schoolintern aanbod jongeren</vt:lpstr>
      <vt:lpstr>Arktos – Schoolextern aanbod </vt:lpstr>
      <vt:lpstr>Arktos – Schoolextern aanbod</vt:lpstr>
      <vt:lpstr>Arktos – Schoolextern aanbod</vt:lpstr>
      <vt:lpstr>Arktos – Schoolextern aanbod</vt:lpstr>
      <vt:lpstr>Arktos – Schoolextern aanbod</vt:lpstr>
      <vt:lpstr>Arktos – Schoolextern aanbod</vt:lpstr>
      <vt:lpstr>Koïnoor Van Time-out naar NAFT</vt:lpstr>
      <vt:lpstr>Aanbod</vt:lpstr>
      <vt:lpstr>PowerPoint-presentatie</vt:lpstr>
      <vt:lpstr>Leerrecht </vt:lpstr>
      <vt:lpstr>Aanbod</vt:lpstr>
      <vt:lpstr>PROFO Leuven Aanbod </vt:lpstr>
      <vt:lpstr>2. Groepsvorming Rots en Water</vt:lpstr>
      <vt:lpstr>PowerPoint-presentatie</vt:lpstr>
      <vt:lpstr> Aanbod 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NAFT Vlaams-Brabant-Oost</dc:title>
  <dc:creator>Bette Willems</dc:creator>
  <cp:lastModifiedBy>Bea De Samblanx</cp:lastModifiedBy>
  <cp:revision>195</cp:revision>
  <dcterms:created xsi:type="dcterms:W3CDTF">2020-08-10T08:49:51Z</dcterms:created>
  <dcterms:modified xsi:type="dcterms:W3CDTF">2023-09-29T08:02:28Z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0x0101000C70836CF5934E4DAC287BAAF2803A50</vt:lpwstr>
  </property>
</Properties>
</file>