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307" r:id="rId7"/>
    <p:sldId id="259" r:id="rId8"/>
    <p:sldId id="304" r:id="rId9"/>
    <p:sldId id="305" r:id="rId10"/>
    <p:sldId id="30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napToGrid="0">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48ECD8-0A3F-4D59-BAFA-42A87795B302}" type="doc">
      <dgm:prSet loTypeId="urn:microsoft.com/office/officeart/2005/8/layout/vList3#2" loCatId="list" qsTypeId="urn:microsoft.com/office/officeart/2005/8/quickstyle/simple1" qsCatId="simple" csTypeId="urn:microsoft.com/office/officeart/2005/8/colors/accent2_2" csCatId="accent2" phldr="1"/>
      <dgm:spPr/>
      <dgm:t>
        <a:bodyPr/>
        <a:lstStyle/>
        <a:p>
          <a:endParaRPr lang="nl-BE"/>
        </a:p>
      </dgm:t>
    </dgm:pt>
    <dgm:pt modelId="{FE972FE0-6B96-4022-A506-B305B73FE022}">
      <dgm:prSet/>
      <dgm:spPr/>
      <dgm:t>
        <a:bodyPr/>
        <a:lstStyle/>
        <a:p>
          <a:pPr rtl="0"/>
          <a:r>
            <a:rPr lang="nl-BE" b="0" i="0" dirty="0">
              <a:latin typeface="Calibri" panose="020F0502020204030204" pitchFamily="34" charset="0"/>
              <a:cs typeface="Calibri" panose="020F0502020204030204" pitchFamily="34" charset="0"/>
            </a:rPr>
            <a:t>WAT?</a:t>
          </a:r>
        </a:p>
      </dgm:t>
    </dgm:pt>
    <dgm:pt modelId="{3F5A27E6-5E0D-4DB3-84EF-F573B9DB9D99}" type="parTrans" cxnId="{3494C38A-5A56-4BC1-B77A-3F92C1B09A7C}">
      <dgm:prSet/>
      <dgm:spPr/>
      <dgm:t>
        <a:bodyPr/>
        <a:lstStyle/>
        <a:p>
          <a:endParaRPr lang="nl-BE"/>
        </a:p>
      </dgm:t>
    </dgm:pt>
    <dgm:pt modelId="{6D266A49-9839-468C-B895-AF6DD1F42BCC}" type="sibTrans" cxnId="{3494C38A-5A56-4BC1-B77A-3F92C1B09A7C}">
      <dgm:prSet/>
      <dgm:spPr/>
      <dgm:t>
        <a:bodyPr/>
        <a:lstStyle/>
        <a:p>
          <a:endParaRPr lang="nl-BE"/>
        </a:p>
      </dgm:t>
    </dgm:pt>
    <dgm:pt modelId="{321F64FF-AF70-4ABF-8F7D-373D13082ED3}" type="pres">
      <dgm:prSet presAssocID="{4948ECD8-0A3F-4D59-BAFA-42A87795B302}" presName="linearFlow" presStyleCnt="0">
        <dgm:presLayoutVars>
          <dgm:dir/>
          <dgm:resizeHandles val="exact"/>
        </dgm:presLayoutVars>
      </dgm:prSet>
      <dgm:spPr/>
    </dgm:pt>
    <dgm:pt modelId="{000FF5B2-568E-49D7-AA28-4D022690F785}" type="pres">
      <dgm:prSet presAssocID="{FE972FE0-6B96-4022-A506-B305B73FE022}" presName="composite" presStyleCnt="0"/>
      <dgm:spPr/>
    </dgm:pt>
    <dgm:pt modelId="{6CDB1FF8-A3AE-4107-8CAF-F9ED89EC7CD5}" type="pres">
      <dgm:prSet presAssocID="{FE972FE0-6B96-4022-A506-B305B73FE022}" presName="imgShp" presStyleLbl="fgImgPlace1" presStyleIdx="0" presStyleCnt="1" custScaleX="62253" custScaleY="72621" custLinFactNeighborX="-86163" custLinFactNeighborY="0"/>
      <dgm:spPr/>
    </dgm:pt>
    <dgm:pt modelId="{05736258-5D79-4E98-BB48-C3E13F9F3537}" type="pres">
      <dgm:prSet presAssocID="{FE972FE0-6B96-4022-A506-B305B73FE022}" presName="txShp" presStyleLbl="node1" presStyleIdx="0" presStyleCnt="1" custScaleX="150376" custLinFactNeighborX="-28593">
        <dgm:presLayoutVars>
          <dgm:bulletEnabled val="1"/>
        </dgm:presLayoutVars>
      </dgm:prSet>
      <dgm:spPr/>
    </dgm:pt>
  </dgm:ptLst>
  <dgm:cxnLst>
    <dgm:cxn modelId="{39B45446-4B1D-4ED5-8E58-8EDF0C283ECC}" type="presOf" srcId="{4948ECD8-0A3F-4D59-BAFA-42A87795B302}" destId="{321F64FF-AF70-4ABF-8F7D-373D13082ED3}" srcOrd="0" destOrd="0" presId="urn:microsoft.com/office/officeart/2005/8/layout/vList3#2"/>
    <dgm:cxn modelId="{3494C38A-5A56-4BC1-B77A-3F92C1B09A7C}" srcId="{4948ECD8-0A3F-4D59-BAFA-42A87795B302}" destId="{FE972FE0-6B96-4022-A506-B305B73FE022}" srcOrd="0" destOrd="0" parTransId="{3F5A27E6-5E0D-4DB3-84EF-F573B9DB9D99}" sibTransId="{6D266A49-9839-468C-B895-AF6DD1F42BCC}"/>
    <dgm:cxn modelId="{B2271FFB-FF9B-4B8E-9572-E374C07061BC}" type="presOf" srcId="{FE972FE0-6B96-4022-A506-B305B73FE022}" destId="{05736258-5D79-4E98-BB48-C3E13F9F3537}" srcOrd="0" destOrd="0" presId="urn:microsoft.com/office/officeart/2005/8/layout/vList3#2"/>
    <dgm:cxn modelId="{8E96CDB9-1187-49BA-BF9E-03169EC1A364}" type="presParOf" srcId="{321F64FF-AF70-4ABF-8F7D-373D13082ED3}" destId="{000FF5B2-568E-49D7-AA28-4D022690F785}" srcOrd="0" destOrd="0" presId="urn:microsoft.com/office/officeart/2005/8/layout/vList3#2"/>
    <dgm:cxn modelId="{E908A715-253E-4358-9FB0-480C164ACE2B}" type="presParOf" srcId="{000FF5B2-568E-49D7-AA28-4D022690F785}" destId="{6CDB1FF8-A3AE-4107-8CAF-F9ED89EC7CD5}" srcOrd="0" destOrd="0" presId="urn:microsoft.com/office/officeart/2005/8/layout/vList3#2"/>
    <dgm:cxn modelId="{6BC9E1B1-7092-42CA-91B7-DCD13DD74373}" type="presParOf" srcId="{000FF5B2-568E-49D7-AA28-4D022690F785}" destId="{05736258-5D79-4E98-BB48-C3E13F9F3537}"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8ECD8-0A3F-4D59-BAFA-42A87795B302}" type="doc">
      <dgm:prSet loTypeId="urn:microsoft.com/office/officeart/2005/8/layout/vList3#2" loCatId="list" qsTypeId="urn:microsoft.com/office/officeart/2005/8/quickstyle/simple1" qsCatId="simple" csTypeId="urn:microsoft.com/office/officeart/2005/8/colors/accent2_2" csCatId="accent2" phldr="1"/>
      <dgm:spPr/>
      <dgm:t>
        <a:bodyPr/>
        <a:lstStyle/>
        <a:p>
          <a:endParaRPr lang="nl-BE"/>
        </a:p>
      </dgm:t>
    </dgm:pt>
    <dgm:pt modelId="{FE972FE0-6B96-4022-A506-B305B73FE022}">
      <dgm:prSet/>
      <dgm:spPr/>
      <dgm:t>
        <a:bodyPr/>
        <a:lstStyle/>
        <a:p>
          <a:pPr rtl="0"/>
          <a:r>
            <a:rPr lang="nl-BE" b="0" i="0" dirty="0">
              <a:latin typeface="Calibri" panose="020F0502020204030204" pitchFamily="34" charset="0"/>
              <a:cs typeface="Calibri" panose="020F0502020204030204" pitchFamily="34" charset="0"/>
            </a:rPr>
            <a:t>WAT?</a:t>
          </a:r>
        </a:p>
      </dgm:t>
    </dgm:pt>
    <dgm:pt modelId="{3F5A27E6-5E0D-4DB3-84EF-F573B9DB9D99}" type="parTrans" cxnId="{3494C38A-5A56-4BC1-B77A-3F92C1B09A7C}">
      <dgm:prSet/>
      <dgm:spPr/>
      <dgm:t>
        <a:bodyPr/>
        <a:lstStyle/>
        <a:p>
          <a:endParaRPr lang="nl-BE"/>
        </a:p>
      </dgm:t>
    </dgm:pt>
    <dgm:pt modelId="{6D266A49-9839-468C-B895-AF6DD1F42BCC}" type="sibTrans" cxnId="{3494C38A-5A56-4BC1-B77A-3F92C1B09A7C}">
      <dgm:prSet/>
      <dgm:spPr/>
      <dgm:t>
        <a:bodyPr/>
        <a:lstStyle/>
        <a:p>
          <a:endParaRPr lang="nl-BE"/>
        </a:p>
      </dgm:t>
    </dgm:pt>
    <dgm:pt modelId="{321F64FF-AF70-4ABF-8F7D-373D13082ED3}" type="pres">
      <dgm:prSet presAssocID="{4948ECD8-0A3F-4D59-BAFA-42A87795B302}" presName="linearFlow" presStyleCnt="0">
        <dgm:presLayoutVars>
          <dgm:dir/>
          <dgm:resizeHandles val="exact"/>
        </dgm:presLayoutVars>
      </dgm:prSet>
      <dgm:spPr/>
    </dgm:pt>
    <dgm:pt modelId="{000FF5B2-568E-49D7-AA28-4D022690F785}" type="pres">
      <dgm:prSet presAssocID="{FE972FE0-6B96-4022-A506-B305B73FE022}" presName="composite" presStyleCnt="0"/>
      <dgm:spPr/>
    </dgm:pt>
    <dgm:pt modelId="{6CDB1FF8-A3AE-4107-8CAF-F9ED89EC7CD5}" type="pres">
      <dgm:prSet presAssocID="{FE972FE0-6B96-4022-A506-B305B73FE022}" presName="imgShp" presStyleLbl="fgImgPlace1" presStyleIdx="0" presStyleCnt="1" custScaleX="62253" custScaleY="72621" custLinFactNeighborX="-86163" custLinFactNeighborY="0"/>
      <dgm:spPr/>
    </dgm:pt>
    <dgm:pt modelId="{05736258-5D79-4E98-BB48-C3E13F9F3537}" type="pres">
      <dgm:prSet presAssocID="{FE972FE0-6B96-4022-A506-B305B73FE022}" presName="txShp" presStyleLbl="node1" presStyleIdx="0" presStyleCnt="1" custScaleX="150376" custLinFactNeighborX="-28593">
        <dgm:presLayoutVars>
          <dgm:bulletEnabled val="1"/>
        </dgm:presLayoutVars>
      </dgm:prSet>
      <dgm:spPr/>
    </dgm:pt>
  </dgm:ptLst>
  <dgm:cxnLst>
    <dgm:cxn modelId="{39B45446-4B1D-4ED5-8E58-8EDF0C283ECC}" type="presOf" srcId="{4948ECD8-0A3F-4D59-BAFA-42A87795B302}" destId="{321F64FF-AF70-4ABF-8F7D-373D13082ED3}" srcOrd="0" destOrd="0" presId="urn:microsoft.com/office/officeart/2005/8/layout/vList3#2"/>
    <dgm:cxn modelId="{3494C38A-5A56-4BC1-B77A-3F92C1B09A7C}" srcId="{4948ECD8-0A3F-4D59-BAFA-42A87795B302}" destId="{FE972FE0-6B96-4022-A506-B305B73FE022}" srcOrd="0" destOrd="0" parTransId="{3F5A27E6-5E0D-4DB3-84EF-F573B9DB9D99}" sibTransId="{6D266A49-9839-468C-B895-AF6DD1F42BCC}"/>
    <dgm:cxn modelId="{B2271FFB-FF9B-4B8E-9572-E374C07061BC}" type="presOf" srcId="{FE972FE0-6B96-4022-A506-B305B73FE022}" destId="{05736258-5D79-4E98-BB48-C3E13F9F3537}" srcOrd="0" destOrd="0" presId="urn:microsoft.com/office/officeart/2005/8/layout/vList3#2"/>
    <dgm:cxn modelId="{8E96CDB9-1187-49BA-BF9E-03169EC1A364}" type="presParOf" srcId="{321F64FF-AF70-4ABF-8F7D-373D13082ED3}" destId="{000FF5B2-568E-49D7-AA28-4D022690F785}" srcOrd="0" destOrd="0" presId="urn:microsoft.com/office/officeart/2005/8/layout/vList3#2"/>
    <dgm:cxn modelId="{E908A715-253E-4358-9FB0-480C164ACE2B}" type="presParOf" srcId="{000FF5B2-568E-49D7-AA28-4D022690F785}" destId="{6CDB1FF8-A3AE-4107-8CAF-F9ED89EC7CD5}" srcOrd="0" destOrd="0" presId="urn:microsoft.com/office/officeart/2005/8/layout/vList3#2"/>
    <dgm:cxn modelId="{6BC9E1B1-7092-42CA-91B7-DCD13DD74373}" type="presParOf" srcId="{000FF5B2-568E-49D7-AA28-4D022690F785}" destId="{05736258-5D79-4E98-BB48-C3E13F9F3537}"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D283C-3C27-4781-B0FB-6C8C8C3272D4}" type="doc">
      <dgm:prSet loTypeId="urn:microsoft.com/office/officeart/2005/8/layout/vList3#3" loCatId="list" qsTypeId="urn:microsoft.com/office/officeart/2005/8/quickstyle/simple1" qsCatId="simple" csTypeId="urn:microsoft.com/office/officeart/2005/8/colors/accent2_2" csCatId="accent2" phldr="1"/>
      <dgm:spPr/>
      <dgm:t>
        <a:bodyPr/>
        <a:lstStyle/>
        <a:p>
          <a:endParaRPr lang="nl-BE"/>
        </a:p>
      </dgm:t>
    </dgm:pt>
    <dgm:pt modelId="{2F4DD2CD-EED8-425D-ACEC-97913CB30351}">
      <dgm:prSet/>
      <dgm:spPr/>
      <dgm:t>
        <a:bodyPr/>
        <a:lstStyle/>
        <a:p>
          <a:pPr rtl="0"/>
          <a:r>
            <a:rPr lang="nl-BE" b="0" i="0" dirty="0">
              <a:latin typeface="Argentum Sans" pitchFamily="2" charset="77"/>
            </a:rPr>
            <a:t>VOOR WIE?</a:t>
          </a:r>
        </a:p>
      </dgm:t>
    </dgm:pt>
    <dgm:pt modelId="{9BABBAA7-194D-4385-821E-C26DDA8A71B5}" type="parTrans" cxnId="{743AA86C-F93C-43CA-BC79-FF08B2171086}">
      <dgm:prSet/>
      <dgm:spPr/>
      <dgm:t>
        <a:bodyPr/>
        <a:lstStyle/>
        <a:p>
          <a:endParaRPr lang="nl-BE"/>
        </a:p>
      </dgm:t>
    </dgm:pt>
    <dgm:pt modelId="{570797FF-319D-40CE-84D0-F0CF5DB2564E}" type="sibTrans" cxnId="{743AA86C-F93C-43CA-BC79-FF08B2171086}">
      <dgm:prSet/>
      <dgm:spPr/>
      <dgm:t>
        <a:bodyPr/>
        <a:lstStyle/>
        <a:p>
          <a:endParaRPr lang="nl-BE"/>
        </a:p>
      </dgm:t>
    </dgm:pt>
    <dgm:pt modelId="{578AAFD7-C046-42B2-8A7C-37592C5E56AA}" type="pres">
      <dgm:prSet presAssocID="{A2BD283C-3C27-4781-B0FB-6C8C8C3272D4}" presName="linearFlow" presStyleCnt="0">
        <dgm:presLayoutVars>
          <dgm:dir/>
          <dgm:resizeHandles val="exact"/>
        </dgm:presLayoutVars>
      </dgm:prSet>
      <dgm:spPr/>
    </dgm:pt>
    <dgm:pt modelId="{77036167-F855-46EE-B37D-797428747AE8}" type="pres">
      <dgm:prSet presAssocID="{2F4DD2CD-EED8-425D-ACEC-97913CB30351}" presName="composite" presStyleCnt="0"/>
      <dgm:spPr/>
    </dgm:pt>
    <dgm:pt modelId="{13C71FEC-5B57-47C9-8DBE-417E612CF233}" type="pres">
      <dgm:prSet presAssocID="{2F4DD2CD-EED8-425D-ACEC-97913CB30351}" presName="imgShp" presStyleLbl="fgImgPlace1" presStyleIdx="0" presStyleCnt="1" custLinFactNeighborX="-70771" custLinFactNeighborY="-22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7811FB9-E6A0-43AC-8C63-50EE2AB2161A}" type="pres">
      <dgm:prSet presAssocID="{2F4DD2CD-EED8-425D-ACEC-97913CB30351}" presName="txShp" presStyleLbl="node1" presStyleIdx="0" presStyleCnt="1" custScaleX="150141">
        <dgm:presLayoutVars>
          <dgm:bulletEnabled val="1"/>
        </dgm:presLayoutVars>
      </dgm:prSet>
      <dgm:spPr/>
    </dgm:pt>
  </dgm:ptLst>
  <dgm:cxnLst>
    <dgm:cxn modelId="{743AA86C-F93C-43CA-BC79-FF08B2171086}" srcId="{A2BD283C-3C27-4781-B0FB-6C8C8C3272D4}" destId="{2F4DD2CD-EED8-425D-ACEC-97913CB30351}" srcOrd="0" destOrd="0" parTransId="{9BABBAA7-194D-4385-821E-C26DDA8A71B5}" sibTransId="{570797FF-319D-40CE-84D0-F0CF5DB2564E}"/>
    <dgm:cxn modelId="{148270CB-1688-46EE-8B34-BFA013F4CDD6}" type="presOf" srcId="{2F4DD2CD-EED8-425D-ACEC-97913CB30351}" destId="{17811FB9-E6A0-43AC-8C63-50EE2AB2161A}" srcOrd="0" destOrd="0" presId="urn:microsoft.com/office/officeart/2005/8/layout/vList3#3"/>
    <dgm:cxn modelId="{02541FDB-A240-4683-ABCA-D445B9EF46A4}" type="presOf" srcId="{A2BD283C-3C27-4781-B0FB-6C8C8C3272D4}" destId="{578AAFD7-C046-42B2-8A7C-37592C5E56AA}" srcOrd="0" destOrd="0" presId="urn:microsoft.com/office/officeart/2005/8/layout/vList3#3"/>
    <dgm:cxn modelId="{E65ED94F-C68F-457C-8AD3-574DF4231808}" type="presParOf" srcId="{578AAFD7-C046-42B2-8A7C-37592C5E56AA}" destId="{77036167-F855-46EE-B37D-797428747AE8}" srcOrd="0" destOrd="0" presId="urn:microsoft.com/office/officeart/2005/8/layout/vList3#3"/>
    <dgm:cxn modelId="{56A14309-81F9-4D9F-9EBF-190DDE8ACB3D}" type="presParOf" srcId="{77036167-F855-46EE-B37D-797428747AE8}" destId="{13C71FEC-5B57-47C9-8DBE-417E612CF233}" srcOrd="0" destOrd="0" presId="urn:microsoft.com/office/officeart/2005/8/layout/vList3#3"/>
    <dgm:cxn modelId="{1E34959B-7BD5-49E4-B00A-E4933E692BD2}" type="presParOf" srcId="{77036167-F855-46EE-B37D-797428747AE8}" destId="{17811FB9-E6A0-43AC-8C63-50EE2AB2161A}"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D283C-3C27-4781-B0FB-6C8C8C3272D4}" type="doc">
      <dgm:prSet loTypeId="urn:microsoft.com/office/officeart/2005/8/layout/vList3#3" loCatId="list" qsTypeId="urn:microsoft.com/office/officeart/2005/8/quickstyle/simple1" qsCatId="simple" csTypeId="urn:microsoft.com/office/officeart/2005/8/colors/accent2_2" csCatId="accent2" phldr="1"/>
      <dgm:spPr/>
      <dgm:t>
        <a:bodyPr/>
        <a:lstStyle/>
        <a:p>
          <a:endParaRPr lang="nl-BE"/>
        </a:p>
      </dgm:t>
    </dgm:pt>
    <dgm:pt modelId="{2F4DD2CD-EED8-425D-ACEC-97913CB30351}">
      <dgm:prSet/>
      <dgm:spPr/>
      <dgm:t>
        <a:bodyPr/>
        <a:lstStyle/>
        <a:p>
          <a:pPr rtl="0"/>
          <a:r>
            <a:rPr lang="nl-BE" b="0" i="0" dirty="0">
              <a:latin typeface="Argentum Sans" pitchFamily="2" charset="77"/>
            </a:rPr>
            <a:t>PRAKTISCH</a:t>
          </a:r>
        </a:p>
      </dgm:t>
    </dgm:pt>
    <dgm:pt modelId="{9BABBAA7-194D-4385-821E-C26DDA8A71B5}" type="parTrans" cxnId="{743AA86C-F93C-43CA-BC79-FF08B2171086}">
      <dgm:prSet/>
      <dgm:spPr/>
      <dgm:t>
        <a:bodyPr/>
        <a:lstStyle/>
        <a:p>
          <a:endParaRPr lang="nl-BE"/>
        </a:p>
      </dgm:t>
    </dgm:pt>
    <dgm:pt modelId="{570797FF-319D-40CE-84D0-F0CF5DB2564E}" type="sibTrans" cxnId="{743AA86C-F93C-43CA-BC79-FF08B2171086}">
      <dgm:prSet/>
      <dgm:spPr/>
      <dgm:t>
        <a:bodyPr/>
        <a:lstStyle/>
        <a:p>
          <a:endParaRPr lang="nl-BE"/>
        </a:p>
      </dgm:t>
    </dgm:pt>
    <dgm:pt modelId="{578AAFD7-C046-42B2-8A7C-37592C5E56AA}" type="pres">
      <dgm:prSet presAssocID="{A2BD283C-3C27-4781-B0FB-6C8C8C3272D4}" presName="linearFlow" presStyleCnt="0">
        <dgm:presLayoutVars>
          <dgm:dir/>
          <dgm:resizeHandles val="exact"/>
        </dgm:presLayoutVars>
      </dgm:prSet>
      <dgm:spPr/>
    </dgm:pt>
    <dgm:pt modelId="{77036167-F855-46EE-B37D-797428747AE8}" type="pres">
      <dgm:prSet presAssocID="{2F4DD2CD-EED8-425D-ACEC-97913CB30351}" presName="composite" presStyleCnt="0"/>
      <dgm:spPr/>
    </dgm:pt>
    <dgm:pt modelId="{13C71FEC-5B57-47C9-8DBE-417E612CF233}" type="pres">
      <dgm:prSet presAssocID="{2F4DD2CD-EED8-425D-ACEC-97913CB30351}" presName="imgShp" presStyleLbl="fgImgPlace1" presStyleIdx="0" presStyleCnt="1" custLinFactNeighborX="-70718" custLinFactNeighborY="39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7811FB9-E6A0-43AC-8C63-50EE2AB2161A}" type="pres">
      <dgm:prSet presAssocID="{2F4DD2CD-EED8-425D-ACEC-97913CB30351}" presName="txShp" presStyleLbl="node1" presStyleIdx="0" presStyleCnt="1" custScaleX="150376">
        <dgm:presLayoutVars>
          <dgm:bulletEnabled val="1"/>
        </dgm:presLayoutVars>
      </dgm:prSet>
      <dgm:spPr/>
    </dgm:pt>
  </dgm:ptLst>
  <dgm:cxnLst>
    <dgm:cxn modelId="{743AA86C-F93C-43CA-BC79-FF08B2171086}" srcId="{A2BD283C-3C27-4781-B0FB-6C8C8C3272D4}" destId="{2F4DD2CD-EED8-425D-ACEC-97913CB30351}" srcOrd="0" destOrd="0" parTransId="{9BABBAA7-194D-4385-821E-C26DDA8A71B5}" sibTransId="{570797FF-319D-40CE-84D0-F0CF5DB2564E}"/>
    <dgm:cxn modelId="{148270CB-1688-46EE-8B34-BFA013F4CDD6}" type="presOf" srcId="{2F4DD2CD-EED8-425D-ACEC-97913CB30351}" destId="{17811FB9-E6A0-43AC-8C63-50EE2AB2161A}" srcOrd="0" destOrd="0" presId="urn:microsoft.com/office/officeart/2005/8/layout/vList3#3"/>
    <dgm:cxn modelId="{02541FDB-A240-4683-ABCA-D445B9EF46A4}" type="presOf" srcId="{A2BD283C-3C27-4781-B0FB-6C8C8C3272D4}" destId="{578AAFD7-C046-42B2-8A7C-37592C5E56AA}" srcOrd="0" destOrd="0" presId="urn:microsoft.com/office/officeart/2005/8/layout/vList3#3"/>
    <dgm:cxn modelId="{E65ED94F-C68F-457C-8AD3-574DF4231808}" type="presParOf" srcId="{578AAFD7-C046-42B2-8A7C-37592C5E56AA}" destId="{77036167-F855-46EE-B37D-797428747AE8}" srcOrd="0" destOrd="0" presId="urn:microsoft.com/office/officeart/2005/8/layout/vList3#3"/>
    <dgm:cxn modelId="{56A14309-81F9-4D9F-9EBF-190DDE8ACB3D}" type="presParOf" srcId="{77036167-F855-46EE-B37D-797428747AE8}" destId="{13C71FEC-5B57-47C9-8DBE-417E612CF233}" srcOrd="0" destOrd="0" presId="urn:microsoft.com/office/officeart/2005/8/layout/vList3#3"/>
    <dgm:cxn modelId="{1E34959B-7BD5-49E4-B00A-E4933E692BD2}" type="presParOf" srcId="{77036167-F855-46EE-B37D-797428747AE8}" destId="{17811FB9-E6A0-43AC-8C63-50EE2AB2161A}"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BD283C-3C27-4781-B0FB-6C8C8C3272D4}" type="doc">
      <dgm:prSet loTypeId="urn:microsoft.com/office/officeart/2005/8/layout/vList3#3" loCatId="list" qsTypeId="urn:microsoft.com/office/officeart/2005/8/quickstyle/simple1" qsCatId="simple" csTypeId="urn:microsoft.com/office/officeart/2005/8/colors/accent2_2" csCatId="accent2" phldr="1"/>
      <dgm:spPr/>
      <dgm:t>
        <a:bodyPr/>
        <a:lstStyle/>
        <a:p>
          <a:endParaRPr lang="nl-BE"/>
        </a:p>
      </dgm:t>
    </dgm:pt>
    <dgm:pt modelId="{2F4DD2CD-EED8-425D-ACEC-97913CB30351}">
      <dgm:prSet/>
      <dgm:spPr/>
      <dgm:t>
        <a:bodyPr/>
        <a:lstStyle/>
        <a:p>
          <a:pPr rtl="0"/>
          <a:r>
            <a:rPr lang="nl-BE" b="0" i="0" dirty="0">
              <a:latin typeface="Calibri" panose="020F0502020204030204" pitchFamily="34" charset="0"/>
              <a:cs typeface="Calibri" panose="020F0502020204030204" pitchFamily="34" charset="0"/>
            </a:rPr>
            <a:t>PRAKTISCH</a:t>
          </a:r>
        </a:p>
      </dgm:t>
    </dgm:pt>
    <dgm:pt modelId="{9BABBAA7-194D-4385-821E-C26DDA8A71B5}" type="parTrans" cxnId="{743AA86C-F93C-43CA-BC79-FF08B2171086}">
      <dgm:prSet/>
      <dgm:spPr/>
      <dgm:t>
        <a:bodyPr/>
        <a:lstStyle/>
        <a:p>
          <a:endParaRPr lang="nl-BE"/>
        </a:p>
      </dgm:t>
    </dgm:pt>
    <dgm:pt modelId="{570797FF-319D-40CE-84D0-F0CF5DB2564E}" type="sibTrans" cxnId="{743AA86C-F93C-43CA-BC79-FF08B2171086}">
      <dgm:prSet/>
      <dgm:spPr/>
      <dgm:t>
        <a:bodyPr/>
        <a:lstStyle/>
        <a:p>
          <a:endParaRPr lang="nl-BE"/>
        </a:p>
      </dgm:t>
    </dgm:pt>
    <dgm:pt modelId="{578AAFD7-C046-42B2-8A7C-37592C5E56AA}" type="pres">
      <dgm:prSet presAssocID="{A2BD283C-3C27-4781-B0FB-6C8C8C3272D4}" presName="linearFlow" presStyleCnt="0">
        <dgm:presLayoutVars>
          <dgm:dir/>
          <dgm:resizeHandles val="exact"/>
        </dgm:presLayoutVars>
      </dgm:prSet>
      <dgm:spPr/>
    </dgm:pt>
    <dgm:pt modelId="{77036167-F855-46EE-B37D-797428747AE8}" type="pres">
      <dgm:prSet presAssocID="{2F4DD2CD-EED8-425D-ACEC-97913CB30351}" presName="composite" presStyleCnt="0"/>
      <dgm:spPr/>
    </dgm:pt>
    <dgm:pt modelId="{13C71FEC-5B57-47C9-8DBE-417E612CF233}" type="pres">
      <dgm:prSet presAssocID="{2F4DD2CD-EED8-425D-ACEC-97913CB30351}" presName="imgShp" presStyleLbl="fgImgPlace1" presStyleIdx="0" presStyleCnt="1" custLinFactNeighborX="-70891" custLinFactNeighborY="229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7811FB9-E6A0-43AC-8C63-50EE2AB2161A}" type="pres">
      <dgm:prSet presAssocID="{2F4DD2CD-EED8-425D-ACEC-97913CB30351}" presName="txShp" presStyleLbl="node1" presStyleIdx="0" presStyleCnt="1" custScaleX="150376">
        <dgm:presLayoutVars>
          <dgm:bulletEnabled val="1"/>
        </dgm:presLayoutVars>
      </dgm:prSet>
      <dgm:spPr/>
    </dgm:pt>
  </dgm:ptLst>
  <dgm:cxnLst>
    <dgm:cxn modelId="{743AA86C-F93C-43CA-BC79-FF08B2171086}" srcId="{A2BD283C-3C27-4781-B0FB-6C8C8C3272D4}" destId="{2F4DD2CD-EED8-425D-ACEC-97913CB30351}" srcOrd="0" destOrd="0" parTransId="{9BABBAA7-194D-4385-821E-C26DDA8A71B5}" sibTransId="{570797FF-319D-40CE-84D0-F0CF5DB2564E}"/>
    <dgm:cxn modelId="{148270CB-1688-46EE-8B34-BFA013F4CDD6}" type="presOf" srcId="{2F4DD2CD-EED8-425D-ACEC-97913CB30351}" destId="{17811FB9-E6A0-43AC-8C63-50EE2AB2161A}" srcOrd="0" destOrd="0" presId="urn:microsoft.com/office/officeart/2005/8/layout/vList3#3"/>
    <dgm:cxn modelId="{02541FDB-A240-4683-ABCA-D445B9EF46A4}" type="presOf" srcId="{A2BD283C-3C27-4781-B0FB-6C8C8C3272D4}" destId="{578AAFD7-C046-42B2-8A7C-37592C5E56AA}" srcOrd="0" destOrd="0" presId="urn:microsoft.com/office/officeart/2005/8/layout/vList3#3"/>
    <dgm:cxn modelId="{E65ED94F-C68F-457C-8AD3-574DF4231808}" type="presParOf" srcId="{578AAFD7-C046-42B2-8A7C-37592C5E56AA}" destId="{77036167-F855-46EE-B37D-797428747AE8}" srcOrd="0" destOrd="0" presId="urn:microsoft.com/office/officeart/2005/8/layout/vList3#3"/>
    <dgm:cxn modelId="{56A14309-81F9-4D9F-9EBF-190DDE8ACB3D}" type="presParOf" srcId="{77036167-F855-46EE-B37D-797428747AE8}" destId="{13C71FEC-5B57-47C9-8DBE-417E612CF233}" srcOrd="0" destOrd="0" presId="urn:microsoft.com/office/officeart/2005/8/layout/vList3#3"/>
    <dgm:cxn modelId="{1E34959B-7BD5-49E4-B00A-E4933E692BD2}" type="presParOf" srcId="{77036167-F855-46EE-B37D-797428747AE8}" destId="{17811FB9-E6A0-43AC-8C63-50EE2AB2161A}"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6258-5D79-4E98-BB48-C3E13F9F3537}">
      <dsp:nvSpPr>
        <dsp:cNvPr id="0" name=""/>
        <dsp:cNvSpPr/>
      </dsp:nvSpPr>
      <dsp:spPr>
        <a:xfrm rot="10800000">
          <a:off x="-1" y="558"/>
          <a:ext cx="8229603" cy="11418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39"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Calibri" panose="020F0502020204030204" pitchFamily="34" charset="0"/>
              <a:cs typeface="Calibri" panose="020F0502020204030204" pitchFamily="34" charset="0"/>
            </a:rPr>
            <a:t>WAT?</a:t>
          </a:r>
        </a:p>
      </dsp:txBody>
      <dsp:txXfrm rot="10800000">
        <a:off x="285470" y="558"/>
        <a:ext cx="7944132" cy="1141883"/>
      </dsp:txXfrm>
    </dsp:sp>
    <dsp:sp modelId="{6CDB1FF8-A3AE-4107-8CAF-F9ED89EC7CD5}">
      <dsp:nvSpPr>
        <dsp:cNvPr id="0" name=""/>
        <dsp:cNvSpPr/>
      </dsp:nvSpPr>
      <dsp:spPr>
        <a:xfrm>
          <a:off x="39148" y="156876"/>
          <a:ext cx="710856" cy="82924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6258-5D79-4E98-BB48-C3E13F9F3537}">
      <dsp:nvSpPr>
        <dsp:cNvPr id="0" name=""/>
        <dsp:cNvSpPr/>
      </dsp:nvSpPr>
      <dsp:spPr>
        <a:xfrm rot="10800000">
          <a:off x="-1" y="558"/>
          <a:ext cx="8229603" cy="11418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39"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Calibri" panose="020F0502020204030204" pitchFamily="34" charset="0"/>
              <a:cs typeface="Calibri" panose="020F0502020204030204" pitchFamily="34" charset="0"/>
            </a:rPr>
            <a:t>WAT?</a:t>
          </a:r>
        </a:p>
      </dsp:txBody>
      <dsp:txXfrm rot="10800000">
        <a:off x="285470" y="558"/>
        <a:ext cx="7944132" cy="1141883"/>
      </dsp:txXfrm>
    </dsp:sp>
    <dsp:sp modelId="{6CDB1FF8-A3AE-4107-8CAF-F9ED89EC7CD5}">
      <dsp:nvSpPr>
        <dsp:cNvPr id="0" name=""/>
        <dsp:cNvSpPr/>
      </dsp:nvSpPr>
      <dsp:spPr>
        <a:xfrm>
          <a:off x="39148" y="156876"/>
          <a:ext cx="710856" cy="82924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1FB9-E6A0-43AC-8C63-50EE2AB2161A}">
      <dsp:nvSpPr>
        <dsp:cNvPr id="0" name=""/>
        <dsp:cNvSpPr/>
      </dsp:nvSpPr>
      <dsp:spPr>
        <a:xfrm rot="10800000">
          <a:off x="6428" y="0"/>
          <a:ext cx="8216742" cy="114300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Argentum Sans" pitchFamily="2" charset="77"/>
            </a:rPr>
            <a:t>VOOR WIE?</a:t>
          </a:r>
        </a:p>
      </dsp:txBody>
      <dsp:txXfrm rot="10800000">
        <a:off x="292178" y="0"/>
        <a:ext cx="7930992" cy="1143000"/>
      </dsp:txXfrm>
    </dsp:sp>
    <dsp:sp modelId="{13C71FEC-5B57-47C9-8DBE-417E612CF233}">
      <dsp:nvSpPr>
        <dsp:cNvPr id="0" name=""/>
        <dsp:cNvSpPr/>
      </dsp:nvSpPr>
      <dsp:spPr>
        <a:xfrm>
          <a:off x="0" y="0"/>
          <a:ext cx="1143000" cy="11430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1FB9-E6A0-43AC-8C63-50EE2AB2161A}">
      <dsp:nvSpPr>
        <dsp:cNvPr id="0" name=""/>
        <dsp:cNvSpPr/>
      </dsp:nvSpPr>
      <dsp:spPr>
        <a:xfrm rot="10800000">
          <a:off x="-1" y="558"/>
          <a:ext cx="8229603" cy="11418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39"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Argentum Sans" pitchFamily="2" charset="77"/>
            </a:rPr>
            <a:t>PRAKTISCH</a:t>
          </a:r>
        </a:p>
      </dsp:txBody>
      <dsp:txXfrm rot="10800000">
        <a:off x="285470" y="558"/>
        <a:ext cx="7944132" cy="1141883"/>
      </dsp:txXfrm>
    </dsp:sp>
    <dsp:sp modelId="{13C71FEC-5B57-47C9-8DBE-417E612CF233}">
      <dsp:nvSpPr>
        <dsp:cNvPr id="0" name=""/>
        <dsp:cNvSpPr/>
      </dsp:nvSpPr>
      <dsp:spPr>
        <a:xfrm>
          <a:off x="0" y="1116"/>
          <a:ext cx="1141883" cy="11418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1FB9-E6A0-43AC-8C63-50EE2AB2161A}">
      <dsp:nvSpPr>
        <dsp:cNvPr id="0" name=""/>
        <dsp:cNvSpPr/>
      </dsp:nvSpPr>
      <dsp:spPr>
        <a:xfrm rot="10800000">
          <a:off x="-1" y="558"/>
          <a:ext cx="8229603" cy="11418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39"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Calibri" panose="020F0502020204030204" pitchFamily="34" charset="0"/>
              <a:cs typeface="Calibri" panose="020F0502020204030204" pitchFamily="34" charset="0"/>
            </a:rPr>
            <a:t>PRAKTISCH</a:t>
          </a:r>
        </a:p>
      </dsp:txBody>
      <dsp:txXfrm rot="10800000">
        <a:off x="285470" y="558"/>
        <a:ext cx="7944132" cy="1141883"/>
      </dsp:txXfrm>
    </dsp:sp>
    <dsp:sp modelId="{13C71FEC-5B57-47C9-8DBE-417E612CF233}">
      <dsp:nvSpPr>
        <dsp:cNvPr id="0" name=""/>
        <dsp:cNvSpPr/>
      </dsp:nvSpPr>
      <dsp:spPr>
        <a:xfrm>
          <a:off x="0" y="1116"/>
          <a:ext cx="1141883" cy="1141883"/>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22997150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289736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121750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223097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10001106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9" name="Footer Placeholder 8"/>
          <p:cNvSpPr>
            <a:spLocks noGrp="1"/>
          </p:cNvSpPr>
          <p:nvPr>
            <p:ph type="ftr" sz="quarter" idx="11"/>
          </p:nvPr>
        </p:nvSpPr>
        <p:spPr/>
        <p:txBody>
          <a:bodyPr/>
          <a:lstStyle/>
          <a:p>
            <a:endParaRPr lang="nl-BE"/>
          </a:p>
        </p:txBody>
      </p:sp>
      <p:sp>
        <p:nvSpPr>
          <p:cNvPr id="10" name="Slide Number Placeholder 9"/>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73197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2239" y="3143250"/>
            <a:ext cx="3288024"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92E1224-B23F-402A-B332-26DCDF83A988}" type="slidenum">
              <a:rPr lang="nl-BE" smtClean="0"/>
              <a:pPr/>
              <a:t>‹nr.›</a:t>
            </a:fld>
            <a:endParaRPr lang="nl-BE"/>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297891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2907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210386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620793BB-BBAB-4901-A646-B43BC07F430A}" type="datetimeFigureOut">
              <a:rPr lang="nl-BE" smtClean="0"/>
              <a:pPr/>
              <a:t>29/04/2024</a:t>
            </a:fld>
            <a:endParaRPr lang="nl-BE"/>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nl-BE"/>
          </a:p>
        </p:txBody>
      </p:sp>
      <p:sp>
        <p:nvSpPr>
          <p:cNvPr id="11" name="Slide Number Placeholder 10"/>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334582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20793BB-BBAB-4901-A646-B43BC07F430A}" type="datetimeFigureOut">
              <a:rPr lang="nl-BE" smtClean="0"/>
              <a:pPr/>
              <a:t>29/04/2024</a:t>
            </a:fld>
            <a:endParaRPr lang="nl-BE"/>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92E1224-B23F-402A-B332-26DCDF83A988}" type="slidenum">
              <a:rPr lang="nl-BE" smtClean="0"/>
              <a:pPr/>
              <a:t>‹nr.›</a:t>
            </a:fld>
            <a:endParaRPr lang="nl-BE"/>
          </a:p>
        </p:txBody>
      </p:sp>
    </p:spTree>
    <p:extLst>
      <p:ext uri="{BB962C8B-B14F-4D97-AF65-F5344CB8AC3E}">
        <p14:creationId xmlns:p14="http://schemas.microsoft.com/office/powerpoint/2010/main" val="113643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620793BB-BBAB-4901-A646-B43BC07F430A}" type="datetimeFigureOut">
              <a:rPr lang="nl-BE" smtClean="0"/>
              <a:pPr/>
              <a:t>29/04/2024</a:t>
            </a:fld>
            <a:endParaRPr lang="nl-BE"/>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nl-BE"/>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92E1224-B23F-402A-B332-26DCDF83A988}" type="slidenum">
              <a:rPr lang="nl-BE" smtClean="0"/>
              <a:pPr/>
              <a:t>‹nr.›</a:t>
            </a:fld>
            <a:endParaRPr lang="nl-BE"/>
          </a:p>
        </p:txBody>
      </p:sp>
    </p:spTree>
    <p:extLst>
      <p:ext uri="{BB962C8B-B14F-4D97-AF65-F5344CB8AC3E}">
        <p14:creationId xmlns:p14="http://schemas.microsoft.com/office/powerpoint/2010/main" val="2620791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hyperlink" Target="https://www.meldpuntsi.be/aanmelden"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412300"/>
            <a:ext cx="7680086" cy="1158923"/>
          </a:xfrm>
        </p:spPr>
        <p:txBody>
          <a:bodyPr>
            <a:normAutofit/>
          </a:bodyPr>
          <a:lstStyle/>
          <a:p>
            <a:r>
              <a:rPr lang="nl-BE" sz="4800" b="1" dirty="0">
                <a:solidFill>
                  <a:schemeClr val="accent2">
                    <a:lumMod val="75000"/>
                  </a:schemeClr>
                </a:solidFill>
                <a:latin typeface="Calibri" panose="020F0502020204030204" pitchFamily="34" charset="0"/>
                <a:cs typeface="Calibri" panose="020F0502020204030204" pitchFamily="34" charset="0"/>
              </a:rPr>
              <a:t>EXAMENVEROVERAAR</a:t>
            </a:r>
          </a:p>
        </p:txBody>
      </p:sp>
      <p:pic>
        <p:nvPicPr>
          <p:cNvPr id="5" name="Afbeelding 4" descr="Afbeelding met boek, meubels, overdekt, kunst&#10;&#10;Automatisch gegenereerde beschrijving">
            <a:extLst>
              <a:ext uri="{FF2B5EF4-FFF2-40B4-BE49-F238E27FC236}">
                <a16:creationId xmlns:a16="http://schemas.microsoft.com/office/drawing/2014/main" id="{8C6F75DF-3E79-8184-9F3D-C0030B6B2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17" y="1882325"/>
            <a:ext cx="4452318" cy="4452318"/>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71340520"/>
              </p:ext>
            </p:extLst>
          </p:nvPr>
        </p:nvGraphicFramePr>
        <p:xfrm>
          <a:off x="457200" y="275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457200" y="1810347"/>
            <a:ext cx="8229600" cy="4525963"/>
          </a:xfrm>
        </p:spPr>
        <p:txBody>
          <a:bodyPr>
            <a:normAutofit/>
          </a:bodyPr>
          <a:lstStyle/>
          <a:p>
            <a:pPr marL="0" indent="0">
              <a:lnSpc>
                <a:spcPct val="160000"/>
              </a:lnSpc>
              <a:spcBef>
                <a:spcPts val="0"/>
              </a:spcBef>
              <a:buNone/>
            </a:pPr>
            <a:r>
              <a:rPr lang="nl-BE" kern="100" dirty="0">
                <a:effectLst/>
                <a:latin typeface="Calibri" panose="020F0502020204030204" pitchFamily="34" charset="0"/>
                <a:ea typeface="Calibri" panose="020F0502020204030204" pitchFamily="34" charset="0"/>
                <a:cs typeface="Times New Roman" panose="02020603050405020304" pitchFamily="18" charset="0"/>
              </a:rPr>
              <a:t>Examenperiodes kunnen een zware last zijn voor jongeren in het secundair onderwijs. Stress en faalangst kunnen hun zelfvertrouwen aantasten en hun academische prestaties in gevaar brengen. Deze module is speciaal ontworpen om jongeren te ondersteunen en te begeleiden bij het omgaan met examenstress en faalangst. </a:t>
            </a:r>
          </a:p>
          <a:p>
            <a:endParaRPr lang="nl-BE" dirty="0"/>
          </a:p>
        </p:txBody>
      </p:sp>
      <p:sp>
        <p:nvSpPr>
          <p:cNvPr id="7" name="Ovaal 6">
            <a:extLst>
              <a:ext uri="{FF2B5EF4-FFF2-40B4-BE49-F238E27FC236}">
                <a16:creationId xmlns:a16="http://schemas.microsoft.com/office/drawing/2014/main" id="{16916187-86B5-C193-56AC-A59D50768B4A}"/>
              </a:ext>
            </a:extLst>
          </p:cNvPr>
          <p:cNvSpPr/>
          <p:nvPr/>
        </p:nvSpPr>
        <p:spPr>
          <a:xfrm>
            <a:off x="457200" y="275600"/>
            <a:ext cx="1143000" cy="1143000"/>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nl-NL"/>
          </a:p>
        </p:txBody>
      </p:sp>
      <p:pic>
        <p:nvPicPr>
          <p:cNvPr id="8" name="Afbeelding 7">
            <a:extLst>
              <a:ext uri="{FF2B5EF4-FFF2-40B4-BE49-F238E27FC236}">
                <a16:creationId xmlns:a16="http://schemas.microsoft.com/office/drawing/2014/main" id="{B68A3F12-89AB-8B03-BD00-CFC90F0C19E4}"/>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7740203" y="6134081"/>
            <a:ext cx="1197735" cy="536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56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457200" y="1810347"/>
            <a:ext cx="8229600" cy="4525963"/>
          </a:xfrm>
        </p:spPr>
        <p:txBody>
          <a:bodyPr>
            <a:normAutofit/>
          </a:bodyPr>
          <a:lstStyle/>
          <a:p>
            <a:pPr marL="0" indent="0">
              <a:lnSpc>
                <a:spcPct val="160000"/>
              </a:lnSpc>
              <a:spcBef>
                <a:spcPts val="0"/>
              </a:spcBef>
              <a:buNone/>
            </a:pPr>
            <a:r>
              <a:rPr lang="nl-BE" sz="1800" u="sng" kern="100" dirty="0">
                <a:effectLst/>
                <a:latin typeface="Calibri" panose="020F0502020204030204" pitchFamily="34" charset="0"/>
                <a:ea typeface="Calibri" panose="020F0502020204030204" pitchFamily="34" charset="0"/>
                <a:cs typeface="Calibri" panose="020F0502020204030204" pitchFamily="34" charset="0"/>
              </a:rPr>
              <a:t>Inhoud module:</a:t>
            </a:r>
          </a:p>
          <a:p>
            <a:pPr>
              <a:lnSpc>
                <a:spcPct val="160000"/>
              </a:lnSpc>
              <a:spcBef>
                <a:spcPts val="0"/>
              </a:spcBef>
            </a:pPr>
            <a:r>
              <a:rPr lang="nl-BE" sz="1800" kern="100" dirty="0">
                <a:effectLst/>
                <a:latin typeface="Apple Color Emoji" pitchFamily="2" charset="0"/>
                <a:ea typeface="Calibri" panose="020F0502020204030204" pitchFamily="34" charset="0"/>
                <a:cs typeface="Apple Color Emoji" pitchFamily="2" charset="0"/>
              </a:rPr>
              <a:t>✅</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Praktische stressbeheersingstechnieken</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leer effectieve manieren om stress te verminderen en jezelf te kalmeren, zodat je je beter kunt concentreren en je examens met meer vertrouwen kunt benaderen.</a:t>
            </a:r>
          </a:p>
          <a:p>
            <a:pPr>
              <a:lnSpc>
                <a:spcPct val="160000"/>
              </a:lnSpc>
              <a:spcBef>
                <a:spcPts val="0"/>
              </a:spcBef>
            </a:pPr>
            <a:r>
              <a:rPr lang="nl-BE" sz="1800" kern="100" dirty="0">
                <a:effectLst/>
                <a:latin typeface="Apple Color Emoji" pitchFamily="2" charset="0"/>
                <a:ea typeface="Calibri" panose="020F0502020204030204" pitchFamily="34" charset="0"/>
                <a:cs typeface="Apple Color Emoji" pitchFamily="2" charset="0"/>
              </a:rPr>
              <a:t>✅</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Faalangst overwinnen: </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ontdek strategieën om faalangst te overwinnen en positieve gedachten te cultiveren die je helpen je beste prestaties te leveren.</a:t>
            </a:r>
          </a:p>
          <a:p>
            <a:pPr>
              <a:lnSpc>
                <a:spcPct val="160000"/>
              </a:lnSpc>
              <a:spcBef>
                <a:spcPts val="0"/>
              </a:spcBef>
            </a:pPr>
            <a:r>
              <a:rPr lang="nl-BE" sz="1800" kern="100" dirty="0">
                <a:effectLst/>
                <a:latin typeface="Apple Color Emoji" pitchFamily="2" charset="0"/>
                <a:ea typeface="Calibri" panose="020F0502020204030204" pitchFamily="34" charset="0"/>
                <a:cs typeface="Apple Color Emoji" pitchFamily="2" charset="0"/>
              </a:rPr>
              <a:t>✅</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Individuele ondersteuning</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onze ervaren coaches staan altijd voor je klaar om persoonlijke begeleiding en advies te bieden, afgestemd op jouw unieke behoeften.</a:t>
            </a:r>
          </a:p>
          <a:p>
            <a:pPr>
              <a:lnSpc>
                <a:spcPct val="160000"/>
              </a:lnSpc>
              <a:spcBef>
                <a:spcPts val="0"/>
              </a:spcBef>
            </a:pPr>
            <a:r>
              <a:rPr lang="nl-BE" sz="1800" kern="100" dirty="0">
                <a:effectLst/>
                <a:latin typeface="Apple Color Emoji" pitchFamily="2" charset="0"/>
                <a:ea typeface="Calibri" panose="020F0502020204030204" pitchFamily="34" charset="0"/>
                <a:cs typeface="Apple Color Emoji" pitchFamily="2" charset="0"/>
              </a:rPr>
              <a:t>✅</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b="1" kern="100" dirty="0">
                <a:effectLst/>
                <a:latin typeface="Calibri" panose="020F0502020204030204" pitchFamily="34" charset="0"/>
                <a:ea typeface="Calibri" panose="020F0502020204030204" pitchFamily="34" charset="0"/>
                <a:cs typeface="Times New Roman" panose="02020603050405020304" pitchFamily="18" charset="0"/>
              </a:rPr>
              <a:t>Groepsdynamiek: </a:t>
            </a:r>
            <a:r>
              <a:rPr lang="nl-BE" sz="1800" kern="100" dirty="0">
                <a:latin typeface="Calibri" panose="020F0502020204030204" pitchFamily="34" charset="0"/>
                <a:ea typeface="Calibri" panose="020F0502020204030204" pitchFamily="34" charset="0"/>
                <a:cs typeface="Times New Roman" panose="02020603050405020304" pitchFamily="18" charset="0"/>
              </a:rPr>
              <a:t>o</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ntmoet andere jongeren die vergelijkbare uitdagingen doormaken, en deel ervaringen en tips met elkaar.</a:t>
            </a:r>
          </a:p>
          <a:p>
            <a:endParaRPr lang="nl-BE" dirty="0"/>
          </a:p>
        </p:txBody>
      </p:sp>
      <p:sp>
        <p:nvSpPr>
          <p:cNvPr id="7" name="Ovaal 6">
            <a:extLst>
              <a:ext uri="{FF2B5EF4-FFF2-40B4-BE49-F238E27FC236}">
                <a16:creationId xmlns:a16="http://schemas.microsoft.com/office/drawing/2014/main" id="{16916187-86B5-C193-56AC-A59D50768B4A}"/>
              </a:ext>
            </a:extLst>
          </p:cNvPr>
          <p:cNvSpPr/>
          <p:nvPr/>
        </p:nvSpPr>
        <p:spPr>
          <a:xfrm>
            <a:off x="457200" y="275600"/>
            <a:ext cx="1143000" cy="1143000"/>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nl-NL"/>
          </a:p>
        </p:txBody>
      </p:sp>
      <p:pic>
        <p:nvPicPr>
          <p:cNvPr id="8" name="Afbeelding 7">
            <a:extLst>
              <a:ext uri="{FF2B5EF4-FFF2-40B4-BE49-F238E27FC236}">
                <a16:creationId xmlns:a16="http://schemas.microsoft.com/office/drawing/2014/main" id="{B68A3F12-89AB-8B03-BD00-CFC90F0C19E4}"/>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7740203" y="6134081"/>
            <a:ext cx="1197735" cy="536677"/>
          </a:xfrm>
          <a:prstGeom prst="rect">
            <a:avLst/>
          </a:prstGeom>
        </p:spPr>
      </p:pic>
    </p:spTree>
    <p:extLst>
      <p:ext uri="{BB962C8B-B14F-4D97-AF65-F5344CB8AC3E}">
        <p14:creationId xmlns:p14="http://schemas.microsoft.com/office/powerpoint/2010/main" val="346954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1" y="1653190"/>
            <a:ext cx="8229600" cy="4749229"/>
          </a:xfrm>
        </p:spPr>
        <p:txBody>
          <a:bodyPr>
            <a:normAutofit/>
          </a:bodyPr>
          <a:lstStyle/>
          <a:p>
            <a:pPr marL="0" indent="0">
              <a:buClr>
                <a:srgbClr val="FF0000"/>
              </a:buClr>
              <a:buNone/>
            </a:pPr>
            <a:r>
              <a:rPr lang="nl-BE" dirty="0">
                <a:latin typeface="Argentum Sans Light" pitchFamily="2" charset="77"/>
              </a:rPr>
              <a:t>Jongeren vanuit het secundair onderwijs die tijdens de examenperiode ondersteuning kunnen gebruiken bij stress en faalangst.</a:t>
            </a:r>
            <a:br>
              <a:rPr lang="nl-BE" dirty="0">
                <a:latin typeface="Argentum Sans Light" pitchFamily="2" charset="77"/>
              </a:rPr>
            </a:br>
            <a:endParaRPr lang="nl-BE" dirty="0">
              <a:latin typeface="Argentum Sans Light" pitchFamily="2" charset="77"/>
            </a:endParaRPr>
          </a:p>
          <a:p>
            <a:pPr marL="0" indent="0">
              <a:buClr>
                <a:srgbClr val="FF0000"/>
              </a:buClr>
              <a:buNone/>
            </a:pPr>
            <a:r>
              <a:rPr lang="nl-BE" dirty="0">
                <a:latin typeface="Argentum Sans Light" pitchFamily="2" charset="77"/>
              </a:rPr>
              <a:t>Als we dit vertalen naar de schoolse realiteit, denken we aan jongeren die:</a:t>
            </a:r>
          </a:p>
          <a:p>
            <a:pPr>
              <a:buClr>
                <a:schemeClr val="accent2">
                  <a:lumMod val="75000"/>
                </a:schemeClr>
              </a:buClr>
            </a:pPr>
            <a:r>
              <a:rPr lang="nl-BE" dirty="0">
                <a:latin typeface="Argentum Sans Light" pitchFamily="2" charset="77"/>
              </a:rPr>
              <a:t>.. die hulp nodig hebben in timemanagement (planning etc.)</a:t>
            </a:r>
          </a:p>
          <a:p>
            <a:pPr>
              <a:buClr>
                <a:schemeClr val="accent2">
                  <a:lumMod val="75000"/>
                </a:schemeClr>
              </a:buClr>
            </a:pPr>
            <a:r>
              <a:rPr lang="nl-BE" dirty="0">
                <a:latin typeface="Argentum Sans Light" pitchFamily="2" charset="77"/>
              </a:rPr>
              <a:t>.. die last hebben van concentratieproblemen</a:t>
            </a:r>
          </a:p>
          <a:p>
            <a:pPr>
              <a:buClr>
                <a:schemeClr val="accent2">
                  <a:lumMod val="75000"/>
                </a:schemeClr>
              </a:buClr>
            </a:pPr>
            <a:r>
              <a:rPr lang="nl-BE" dirty="0">
                <a:latin typeface="Argentum Sans Light" pitchFamily="2" charset="77"/>
              </a:rPr>
              <a:t>.. snel afgeleid zijn</a:t>
            </a:r>
          </a:p>
          <a:p>
            <a:pPr>
              <a:buClr>
                <a:schemeClr val="accent2">
                  <a:lumMod val="75000"/>
                </a:schemeClr>
              </a:buClr>
            </a:pPr>
            <a:r>
              <a:rPr lang="nl-BE" dirty="0">
                <a:latin typeface="Argentum Sans Light" pitchFamily="2" charset="77"/>
              </a:rPr>
              <a:t>.. te perfectionistisch zijn</a:t>
            </a:r>
          </a:p>
          <a:p>
            <a:pPr>
              <a:buClr>
                <a:schemeClr val="accent2">
                  <a:lumMod val="75000"/>
                </a:schemeClr>
              </a:buClr>
            </a:pPr>
            <a:r>
              <a:rPr lang="nl-BE" dirty="0">
                <a:latin typeface="Argentum Sans Light" pitchFamily="2" charset="77"/>
              </a:rPr>
              <a:t>.. angst bij studeren en vermijdingsgedrag stellen</a:t>
            </a:r>
          </a:p>
          <a:p>
            <a:pPr>
              <a:buClr>
                <a:schemeClr val="accent2">
                  <a:lumMod val="75000"/>
                </a:schemeClr>
              </a:buClr>
            </a:pPr>
            <a:r>
              <a:rPr lang="nl-BE" dirty="0">
                <a:latin typeface="Argentum Sans Light" pitchFamily="2" charset="77"/>
              </a:rPr>
              <a:t>.. zich overweldigd voelen door de druk om goed te presteren</a:t>
            </a:r>
          </a:p>
          <a:p>
            <a:pPr>
              <a:buClr>
                <a:schemeClr val="accent2">
                  <a:lumMod val="75000"/>
                </a:schemeClr>
              </a:buClr>
            </a:pPr>
            <a:r>
              <a:rPr lang="nl-BE" dirty="0">
                <a:latin typeface="Argentum Sans Light" pitchFamily="2" charset="77"/>
              </a:rPr>
              <a:t>.. niet goed weten hoe ze eraan moeten beginnen</a:t>
            </a:r>
          </a:p>
          <a:p>
            <a:pPr>
              <a:buClr>
                <a:schemeClr val="accent2">
                  <a:lumMod val="75000"/>
                </a:schemeClr>
              </a:buClr>
            </a:pPr>
            <a:r>
              <a:rPr lang="nl-BE" dirty="0">
                <a:latin typeface="Argentum Sans Light" pitchFamily="2" charset="77"/>
              </a:rPr>
              <a:t>..</a:t>
            </a:r>
          </a:p>
          <a:p>
            <a:pPr>
              <a:buClr>
                <a:schemeClr val="accent2">
                  <a:lumMod val="75000"/>
                </a:schemeClr>
              </a:buClr>
            </a:pPr>
            <a:endParaRPr lang="nl-BE" sz="2200" dirty="0">
              <a:latin typeface="Argentum Sans Light" pitchFamily="2" charset="77"/>
            </a:endParaRPr>
          </a:p>
          <a:p>
            <a:pPr marL="0" indent="0">
              <a:buClr>
                <a:srgbClr val="FF0000"/>
              </a:buClr>
              <a:buNone/>
            </a:pPr>
            <a:endParaRPr lang="nl-BE" sz="2000" dirty="0"/>
          </a:p>
        </p:txBody>
      </p:sp>
      <p:graphicFrame>
        <p:nvGraphicFramePr>
          <p:cNvPr id="5" name="Diagram 4">
            <a:extLst>
              <a:ext uri="{FF2B5EF4-FFF2-40B4-BE49-F238E27FC236}">
                <a16:creationId xmlns:a16="http://schemas.microsoft.com/office/drawing/2014/main" id="{01D0D713-D00A-7A7B-A84F-97A3D3AC9E4C}"/>
              </a:ext>
            </a:extLst>
          </p:cNvPr>
          <p:cNvGraphicFramePr/>
          <p:nvPr>
            <p:extLst>
              <p:ext uri="{D42A27DB-BD31-4B8C-83A1-F6EECF244321}">
                <p14:modId xmlns:p14="http://schemas.microsoft.com/office/powerpoint/2010/main" val="124923338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95CAEEBB-BA7B-C043-2CB7-D89E11ABE948}"/>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7740203" y="6134081"/>
            <a:ext cx="1197735" cy="5366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12339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D52C0D4D-B4F8-7E3C-2F88-DFB7187DEF80}"/>
              </a:ext>
            </a:extLst>
          </p:cNvPr>
          <p:cNvSpPr txBox="1"/>
          <p:nvPr/>
        </p:nvSpPr>
        <p:spPr>
          <a:xfrm>
            <a:off x="0" y="1641187"/>
            <a:ext cx="8686800" cy="5216813"/>
          </a:xfrm>
          <a:prstGeom prst="rect">
            <a:avLst/>
          </a:prstGeom>
          <a:noFill/>
        </p:spPr>
        <p:txBody>
          <a:bodyPr wrap="square" rtlCol="0">
            <a:spAutoFit/>
          </a:bodyPr>
          <a:lstStyle/>
          <a:p>
            <a:pPr marL="457200" lvl="1" indent="0">
              <a:lnSpc>
                <a:spcPct val="150000"/>
              </a:lnSpc>
              <a:buClr>
                <a:srgbClr val="FF0000"/>
              </a:buClr>
              <a:buNone/>
            </a:pPr>
            <a:r>
              <a:rPr lang="nl-BE" sz="1800" b="1" dirty="0">
                <a:latin typeface="Argentum Sans Light" pitchFamily="2" charset="77"/>
              </a:rPr>
              <a:t>Inschrijving:</a:t>
            </a:r>
          </a:p>
          <a:p>
            <a:pPr marL="742950" lvl="1" indent="-285750">
              <a:lnSpc>
                <a:spcPct val="150000"/>
              </a:lnSpc>
              <a:buClr>
                <a:schemeClr val="accent2">
                  <a:lumMod val="75000"/>
                </a:schemeClr>
              </a:buClr>
              <a:buFont typeface="Arial" panose="020B0604020202020204" pitchFamily="34" charset="0"/>
              <a:buChar char="•"/>
            </a:pPr>
            <a:r>
              <a:rPr lang="nl-BE" dirty="0">
                <a:latin typeface="Argentum Sans Light" pitchFamily="2" charset="77"/>
              </a:rPr>
              <a:t>Via </a:t>
            </a:r>
            <a:r>
              <a:rPr lang="nl-BE" dirty="0">
                <a:latin typeface="Argentum Sans Light" pitchFamily="2" charset="77"/>
                <a:hlinkClick r:id="rId7"/>
              </a:rPr>
              <a:t>https://www.meldpuntsi.be/aanmelden</a:t>
            </a:r>
            <a:r>
              <a:rPr lang="nl-BE" dirty="0">
                <a:latin typeface="Argentum Sans Light" pitchFamily="2" charset="77"/>
              </a:rPr>
              <a:t>, gelieve in de aanmelding te verwijzen naar ‘Module: Examenveroveraar van PROFO vzw’. </a:t>
            </a:r>
          </a:p>
          <a:p>
            <a:pPr marL="742950" lvl="1" indent="-285750">
              <a:lnSpc>
                <a:spcPct val="150000"/>
              </a:lnSpc>
              <a:buClr>
                <a:schemeClr val="accent2">
                  <a:lumMod val="75000"/>
                </a:schemeClr>
              </a:buClr>
              <a:buFont typeface="Arial" panose="020B0604020202020204" pitchFamily="34" charset="0"/>
              <a:buChar char="•"/>
            </a:pPr>
            <a:r>
              <a:rPr lang="nl-BE" dirty="0">
                <a:latin typeface="Argentum Sans Light" pitchFamily="2" charset="77"/>
              </a:rPr>
              <a:t>De aanmeldingsdeadline is 18/03/2024 (fase 1) en 7/11/2024 (fase 2)</a:t>
            </a:r>
          </a:p>
          <a:p>
            <a:pPr marL="742950" lvl="1" indent="-285750">
              <a:lnSpc>
                <a:spcPct val="150000"/>
              </a:lnSpc>
              <a:buClr>
                <a:srgbClr val="FF0000"/>
              </a:buClr>
            </a:pPr>
            <a:endParaRPr lang="nl-BE" sz="1800" b="1" dirty="0">
              <a:latin typeface="Argentum Sans Light" pitchFamily="2" charset="77"/>
            </a:endParaRPr>
          </a:p>
          <a:p>
            <a:pPr marL="742950" lvl="1" indent="-285750">
              <a:lnSpc>
                <a:spcPct val="150000"/>
              </a:lnSpc>
              <a:buClr>
                <a:srgbClr val="FF0000"/>
              </a:buClr>
            </a:pPr>
            <a:r>
              <a:rPr lang="nl-BE" sz="1800" b="1" dirty="0">
                <a:latin typeface="Argentum Sans Light" pitchFamily="2" charset="77"/>
              </a:rPr>
              <a:t>Intakegesprekken</a:t>
            </a:r>
            <a:r>
              <a:rPr lang="nl-BE" sz="1800" dirty="0">
                <a:latin typeface="Argentum Sans Light" pitchFamily="2" charset="77"/>
              </a:rPr>
              <a:t>:</a:t>
            </a:r>
          </a:p>
          <a:p>
            <a:pPr marL="742950" lvl="1" indent="-285750">
              <a:lnSpc>
                <a:spcPct val="150000"/>
              </a:lnSpc>
              <a:buClr>
                <a:schemeClr val="accent2">
                  <a:lumMod val="75000"/>
                </a:schemeClr>
              </a:buClr>
              <a:buFont typeface="Arial" panose="020B0604020202020204" pitchFamily="34" charset="0"/>
              <a:buChar char="•"/>
            </a:pPr>
            <a:r>
              <a:rPr lang="nl-BE" sz="1800" u="sng" dirty="0">
                <a:latin typeface="Argentum Sans Light" pitchFamily="2" charset="77"/>
              </a:rPr>
              <a:t>Fase 1</a:t>
            </a:r>
            <a:r>
              <a:rPr lang="nl-BE" sz="1800" dirty="0">
                <a:latin typeface="Argentum Sans Light" pitchFamily="2" charset="77"/>
              </a:rPr>
              <a:t>: op 27/03 en 28/03</a:t>
            </a:r>
          </a:p>
          <a:p>
            <a:pPr marL="742950" lvl="1" indent="-285750">
              <a:lnSpc>
                <a:spcPct val="150000"/>
              </a:lnSpc>
              <a:buClr>
                <a:schemeClr val="accent2">
                  <a:lumMod val="75000"/>
                </a:schemeClr>
              </a:buClr>
              <a:buFont typeface="Arial" panose="020B0604020202020204" pitchFamily="34" charset="0"/>
              <a:buChar char="•"/>
            </a:pPr>
            <a:r>
              <a:rPr lang="nl-BE" sz="1800" u="sng" dirty="0">
                <a:latin typeface="Argentum Sans Light" pitchFamily="2" charset="77"/>
              </a:rPr>
              <a:t>Fase 2</a:t>
            </a:r>
            <a:r>
              <a:rPr lang="nl-BE" sz="1800" dirty="0">
                <a:latin typeface="Argentum Sans Light" pitchFamily="2" charset="77"/>
              </a:rPr>
              <a:t>: op 22/10 en 23/10</a:t>
            </a:r>
          </a:p>
          <a:p>
            <a:pPr marL="742950" lvl="1" indent="-285750">
              <a:lnSpc>
                <a:spcPct val="150000"/>
              </a:lnSpc>
              <a:buClr>
                <a:schemeClr val="accent2">
                  <a:lumMod val="75000"/>
                </a:schemeClr>
              </a:buClr>
              <a:buFont typeface="Arial" panose="020B0604020202020204" pitchFamily="34" charset="0"/>
              <a:buChar char="•"/>
            </a:pPr>
            <a:r>
              <a:rPr lang="nl-BE" sz="1800" dirty="0">
                <a:latin typeface="Argentum Sans Light" pitchFamily="2" charset="77"/>
              </a:rPr>
              <a:t>U wordt door ons gecontacteerd om samen een datum af te spreken. </a:t>
            </a:r>
          </a:p>
          <a:p>
            <a:pPr marL="742950" lvl="1" indent="-285750">
              <a:lnSpc>
                <a:spcPct val="150000"/>
              </a:lnSpc>
              <a:buClr>
                <a:schemeClr val="accent2">
                  <a:lumMod val="75000"/>
                </a:schemeClr>
              </a:buClr>
              <a:buFont typeface="Arial" panose="020B0604020202020204" pitchFamily="34" charset="0"/>
              <a:buChar char="•"/>
            </a:pPr>
            <a:r>
              <a:rPr lang="nl-BE" sz="1800" dirty="0">
                <a:latin typeface="Argentum Sans Light" pitchFamily="2" charset="77"/>
              </a:rPr>
              <a:t>Intake gebeurt met jongere, CLB-medewerker, (leerlingenbegeleider, ouders en klasleerkracht)</a:t>
            </a:r>
          </a:p>
          <a:p>
            <a:pPr marL="742950" lvl="1" indent="-285750">
              <a:buClr>
                <a:srgbClr val="FF0000"/>
              </a:buClr>
            </a:pPr>
            <a:endParaRPr lang="nl-BE" sz="1800" b="1" dirty="0">
              <a:latin typeface="Argentum Sans Light" pitchFamily="2" charset="77"/>
            </a:endParaRPr>
          </a:p>
          <a:p>
            <a:endParaRPr lang="nl-NL" dirty="0"/>
          </a:p>
        </p:txBody>
      </p:sp>
      <p:pic>
        <p:nvPicPr>
          <p:cNvPr id="7" name="Afbeelding 6">
            <a:extLst>
              <a:ext uri="{FF2B5EF4-FFF2-40B4-BE49-F238E27FC236}">
                <a16:creationId xmlns:a16="http://schemas.microsoft.com/office/drawing/2014/main" id="{1C0B6A88-8021-50DF-8449-23F1695AAACC}"/>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7740203" y="6134081"/>
            <a:ext cx="1197735" cy="536677"/>
          </a:xfrm>
          <a:prstGeom prst="rect">
            <a:avLst/>
          </a:prstGeom>
        </p:spPr>
      </p:pic>
    </p:spTree>
    <p:extLst>
      <p:ext uri="{BB962C8B-B14F-4D97-AF65-F5344CB8AC3E}">
        <p14:creationId xmlns:p14="http://schemas.microsoft.com/office/powerpoint/2010/main" val="367424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753879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0" y="1653190"/>
            <a:ext cx="8686800" cy="4749229"/>
          </a:xfrm>
        </p:spPr>
        <p:txBody>
          <a:bodyPr>
            <a:normAutofit/>
          </a:bodyPr>
          <a:lstStyle/>
          <a:p>
            <a:pPr lvl="1" indent="0">
              <a:buClr>
                <a:srgbClr val="FF0000"/>
              </a:buClr>
              <a:buNone/>
            </a:pPr>
            <a:r>
              <a:rPr lang="nl-BE" sz="1800" b="1" dirty="0">
                <a:latin typeface="Calibri" panose="020F0502020204030204" pitchFamily="34" charset="0"/>
                <a:cs typeface="Calibri" panose="020F0502020204030204" pitchFamily="34" charset="0"/>
              </a:rPr>
              <a:t>Module: Examensveroveraar:</a:t>
            </a:r>
          </a:p>
          <a:p>
            <a:pPr marL="742950" lvl="1" indent="-285750">
              <a:buClr>
                <a:schemeClr val="accent2">
                  <a:lumMod val="75000"/>
                </a:schemeClr>
              </a:buClr>
              <a:buFont typeface="Arial" panose="020B0604020202020204" pitchFamily="34" charset="0"/>
              <a:buChar char="•"/>
            </a:pPr>
            <a:r>
              <a:rPr lang="nl-BE" sz="1800" u="sng" dirty="0">
                <a:latin typeface="Calibri" panose="020F0502020204030204" pitchFamily="34" charset="0"/>
                <a:cs typeface="Calibri" panose="020F0502020204030204" pitchFamily="34" charset="0"/>
              </a:rPr>
              <a:t>Fase 1</a:t>
            </a:r>
            <a:r>
              <a:rPr lang="nl-BE" sz="1800" dirty="0">
                <a:latin typeface="Calibri" panose="020F0502020204030204" pitchFamily="34" charset="0"/>
                <a:cs typeface="Calibri" panose="020F0502020204030204" pitchFamily="34" charset="0"/>
              </a:rPr>
              <a:t>: op woensdag 17/04, 24/04, 08/05 en 22/05</a:t>
            </a:r>
          </a:p>
          <a:p>
            <a:pPr marL="742950" lvl="1" indent="-285750">
              <a:buClr>
                <a:schemeClr val="accent2">
                  <a:lumMod val="75000"/>
                </a:schemeClr>
              </a:buClr>
              <a:buFont typeface="Arial" panose="020B0604020202020204" pitchFamily="34" charset="0"/>
              <a:buChar char="•"/>
            </a:pPr>
            <a:r>
              <a:rPr lang="nl-BE" sz="1800" u="sng" dirty="0">
                <a:latin typeface="Calibri" panose="020F0502020204030204" pitchFamily="34" charset="0"/>
                <a:cs typeface="Calibri" panose="020F0502020204030204" pitchFamily="34" charset="0"/>
              </a:rPr>
              <a:t>Fase 2</a:t>
            </a:r>
            <a:r>
              <a:rPr lang="nl-BE" sz="1800" dirty="0">
                <a:latin typeface="Calibri" panose="020F0502020204030204" pitchFamily="34" charset="0"/>
                <a:cs typeface="Calibri" panose="020F0502020204030204" pitchFamily="34" charset="0"/>
              </a:rPr>
              <a:t>: op woensdag 6/11, 13/11, 20/11 en 27/11</a:t>
            </a:r>
          </a:p>
          <a:p>
            <a:pPr marL="742950" lvl="1" indent="-285750">
              <a:buClr>
                <a:schemeClr val="accent2">
                  <a:lumMod val="75000"/>
                </a:schemeClr>
              </a:buClr>
              <a:buFont typeface="Arial" panose="020B0604020202020204" pitchFamily="34" charset="0"/>
              <a:buChar char="•"/>
            </a:pPr>
            <a:r>
              <a:rPr lang="nl-BE" sz="1800" dirty="0">
                <a:latin typeface="Calibri" panose="020F0502020204030204" pitchFamily="34" charset="0"/>
                <a:cs typeface="Calibri" panose="020F0502020204030204" pitchFamily="34" charset="0"/>
              </a:rPr>
              <a:t>Dit telkens van 13u tot 15u30. De jongeren worden om 13u op de locatie verwacht.</a:t>
            </a:r>
          </a:p>
          <a:p>
            <a:pPr marL="742950" lvl="1" indent="-285750">
              <a:buClr>
                <a:schemeClr val="accent2">
                  <a:lumMod val="75000"/>
                </a:schemeClr>
              </a:buClr>
              <a:buFont typeface="Arial" panose="020B0604020202020204" pitchFamily="34" charset="0"/>
              <a:buChar char="•"/>
            </a:pPr>
            <a:r>
              <a:rPr lang="nl-BE" sz="1800" dirty="0">
                <a:latin typeface="Calibri" panose="020F0502020204030204" pitchFamily="34" charset="0"/>
                <a:cs typeface="Calibri" panose="020F0502020204030204" pitchFamily="34" charset="0"/>
              </a:rPr>
              <a:t>Locatie: Hertogstraat 69, 3001 Heverlee</a:t>
            </a:r>
          </a:p>
          <a:p>
            <a:pPr marL="457200" lvl="1" indent="0">
              <a:buClr>
                <a:srgbClr val="FF0000"/>
              </a:buClr>
              <a:buNone/>
            </a:pPr>
            <a:endParaRPr lang="nl-BE" sz="1800" dirty="0">
              <a:latin typeface="Calibri" panose="020F0502020204030204" pitchFamily="34" charset="0"/>
              <a:cs typeface="Calibri" panose="020F0502020204030204" pitchFamily="34" charset="0"/>
            </a:endParaRPr>
          </a:p>
          <a:p>
            <a:pPr lvl="1" indent="0">
              <a:buClr>
                <a:schemeClr val="accent2">
                  <a:lumMod val="75000"/>
                </a:schemeClr>
              </a:buClr>
              <a:buNone/>
            </a:pPr>
            <a:r>
              <a:rPr lang="nl-BE" sz="1800" b="1" dirty="0">
                <a:latin typeface="Calibri" panose="020F0502020204030204" pitchFamily="34" charset="0"/>
                <a:cs typeface="Calibri" panose="020F0502020204030204" pitchFamily="34" charset="0"/>
              </a:rPr>
              <a:t>Opvolging/terugkoppeling leerlingen:</a:t>
            </a:r>
          </a:p>
          <a:p>
            <a:pPr marL="742950" lvl="1" indent="-285750">
              <a:buClr>
                <a:schemeClr val="accent2">
                  <a:lumMod val="75000"/>
                </a:schemeClr>
              </a:buClr>
            </a:pPr>
            <a:r>
              <a:rPr lang="nl-BE" sz="1800" dirty="0">
                <a:latin typeface="Calibri" panose="020F0502020204030204" pitchFamily="34" charset="0"/>
                <a:cs typeface="Calibri" panose="020F0502020204030204" pitchFamily="34" charset="0"/>
              </a:rPr>
              <a:t>Evaluatiemoment (fase 1): op 28/05 en 29/05</a:t>
            </a:r>
          </a:p>
          <a:p>
            <a:pPr marL="742950" lvl="1" indent="-285750">
              <a:buClr>
                <a:schemeClr val="accent2">
                  <a:lumMod val="75000"/>
                </a:schemeClr>
              </a:buClr>
            </a:pPr>
            <a:r>
              <a:rPr lang="nl-BE" sz="1800" dirty="0">
                <a:latin typeface="Calibri" panose="020F0502020204030204" pitchFamily="34" charset="0"/>
                <a:cs typeface="Calibri" panose="020F0502020204030204" pitchFamily="34" charset="0"/>
              </a:rPr>
              <a:t>Evaluatiemoment (fase 2): op 4/12 en 5/12</a:t>
            </a:r>
          </a:p>
          <a:p>
            <a:pPr marL="742950" lvl="1" indent="-285750">
              <a:buClr>
                <a:schemeClr val="accent2">
                  <a:lumMod val="75000"/>
                </a:schemeClr>
              </a:buClr>
            </a:pPr>
            <a:r>
              <a:rPr lang="nl-BE" sz="1800" dirty="0">
                <a:latin typeface="Calibri" panose="020F0502020204030204" pitchFamily="34" charset="0"/>
                <a:cs typeface="Calibri" panose="020F0502020204030204" pitchFamily="34" charset="0"/>
              </a:rPr>
              <a:t>Dit met de leerling, CLB-medewerkers, (ouder(s), de leerlingenbegeleiding en eventueel een betrokken leerkracht)</a:t>
            </a:r>
          </a:p>
          <a:p>
            <a:pPr marL="914400" lvl="2" indent="0">
              <a:buClr>
                <a:srgbClr val="FF0000"/>
              </a:buClr>
              <a:buNone/>
            </a:pPr>
            <a:endParaRPr lang="nl-BE" sz="1600" dirty="0">
              <a:latin typeface="Argentum Sans Light" pitchFamily="2" charset="77"/>
            </a:endParaRPr>
          </a:p>
          <a:p>
            <a:pPr marL="1257300" lvl="2" indent="-342900">
              <a:buClr>
                <a:srgbClr val="FF0000"/>
              </a:buClr>
            </a:pPr>
            <a:endParaRPr lang="nl-BE" sz="1600" dirty="0">
              <a:latin typeface="Argentum Sans Light" pitchFamily="2" charset="77"/>
            </a:endParaRPr>
          </a:p>
          <a:p>
            <a:pPr marL="457200" lvl="1" indent="0">
              <a:buClr>
                <a:srgbClr val="FF0000"/>
              </a:buClr>
              <a:buNone/>
            </a:pPr>
            <a:endParaRPr lang="nl-BE" sz="1600" dirty="0">
              <a:latin typeface="Argentum Sans Light" pitchFamily="2" charset="77"/>
            </a:endParaRPr>
          </a:p>
          <a:p>
            <a:pPr lvl="2">
              <a:buClr>
                <a:srgbClr val="FF0000"/>
              </a:buClr>
            </a:pPr>
            <a:endParaRPr lang="nl-BE" sz="1600" dirty="0">
              <a:latin typeface="Argentum Sans Light" pitchFamily="2" charset="77"/>
            </a:endParaRPr>
          </a:p>
          <a:p>
            <a:pPr lvl="1">
              <a:buClr>
                <a:srgbClr val="FF0000"/>
              </a:buClr>
              <a:buFont typeface="Arial" panose="020B0604020202020204" pitchFamily="34" charset="0"/>
              <a:buChar char="•"/>
            </a:pPr>
            <a:endParaRPr lang="nl-BE" sz="1600" dirty="0">
              <a:latin typeface="Argentum Sans Light" pitchFamily="2" charset="77"/>
            </a:endParaRPr>
          </a:p>
          <a:p>
            <a:pPr marL="0" indent="0">
              <a:buClr>
                <a:srgbClr val="FF0000"/>
              </a:buClr>
              <a:buNone/>
            </a:pPr>
            <a:endParaRPr lang="nl-BE" sz="2000" dirty="0"/>
          </a:p>
        </p:txBody>
      </p:sp>
      <p:pic>
        <p:nvPicPr>
          <p:cNvPr id="2" name="Afbeelding 1">
            <a:extLst>
              <a:ext uri="{FF2B5EF4-FFF2-40B4-BE49-F238E27FC236}">
                <a16:creationId xmlns:a16="http://schemas.microsoft.com/office/drawing/2014/main" id="{D871CE6A-2DFD-5ABA-539F-AC4281870376}"/>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7740203" y="6134081"/>
            <a:ext cx="1197735" cy="536677"/>
          </a:xfrm>
          <a:prstGeom prst="rect">
            <a:avLst/>
          </a:prstGeom>
        </p:spPr>
      </p:pic>
    </p:spTree>
    <p:extLst>
      <p:ext uri="{BB962C8B-B14F-4D97-AF65-F5344CB8AC3E}">
        <p14:creationId xmlns:p14="http://schemas.microsoft.com/office/powerpoint/2010/main" val="364531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0A1EA082-4773-A344-ACAF-B94DFF6974C3}"/>
              </a:ext>
            </a:extLst>
          </p:cNvPr>
          <p:cNvSpPr>
            <a:spLocks noGrp="1"/>
          </p:cNvSpPr>
          <p:nvPr>
            <p:ph idx="1"/>
          </p:nvPr>
        </p:nvSpPr>
        <p:spPr>
          <a:xfrm>
            <a:off x="4754345" y="1681018"/>
            <a:ext cx="3826240" cy="4789273"/>
          </a:xfrm>
          <a:ln w="38100">
            <a:solidFill>
              <a:schemeClr val="accent2">
                <a:lumMod val="75000"/>
              </a:schemeClr>
            </a:solidFill>
          </a:ln>
        </p:spPr>
        <p:txBody>
          <a:bodyPr>
            <a:normAutofit/>
          </a:bodyPr>
          <a:lstStyle/>
          <a:p>
            <a:pPr marL="0" indent="0" algn="ctr">
              <a:buNone/>
            </a:pPr>
            <a:br>
              <a:rPr lang="nl-BE" sz="1600" dirty="0">
                <a:latin typeface="Calibri" panose="020F0502020204030204" pitchFamily="34" charset="0"/>
                <a:cs typeface="Calibri" panose="020F0502020204030204" pitchFamily="34" charset="0"/>
              </a:rPr>
            </a:br>
            <a:r>
              <a:rPr lang="nl-BE" sz="1600" b="1" dirty="0">
                <a:latin typeface="Calibri" panose="020F0502020204030204" pitchFamily="34" charset="0"/>
                <a:cs typeface="Calibri" panose="020F0502020204030204" pitchFamily="34" charset="0"/>
              </a:rPr>
              <a:t>Dania Mertens</a:t>
            </a:r>
            <a:br>
              <a:rPr lang="nl-BE" sz="1600" b="1" dirty="0">
                <a:latin typeface="Calibri" panose="020F0502020204030204" pitchFamily="34" charset="0"/>
                <a:cs typeface="Calibri" panose="020F0502020204030204" pitchFamily="34" charset="0"/>
              </a:rPr>
            </a:br>
            <a:r>
              <a:rPr lang="nl-BE" sz="1600" dirty="0">
                <a:solidFill>
                  <a:srgbClr val="0070C0"/>
                </a:solidFill>
                <a:latin typeface="Calibri" panose="020F0502020204030204" pitchFamily="34" charset="0"/>
                <a:cs typeface="Calibri" panose="020F0502020204030204" pitchFamily="34" charset="0"/>
              </a:rPr>
              <a:t>dania.mertens@profo.be</a:t>
            </a:r>
          </a:p>
          <a:p>
            <a:pPr marL="0" indent="0" algn="ctr">
              <a:buNone/>
            </a:pPr>
            <a:r>
              <a:rPr lang="nl-BE" sz="1600" dirty="0">
                <a:solidFill>
                  <a:srgbClr val="0070C0"/>
                </a:solidFill>
                <a:latin typeface="Calibri" panose="020F0502020204030204" pitchFamily="34" charset="0"/>
                <a:cs typeface="Calibri" panose="020F0502020204030204" pitchFamily="34" charset="0"/>
              </a:rPr>
              <a:t>0472 06 31 04</a:t>
            </a:r>
          </a:p>
          <a:p>
            <a:pPr marL="0" indent="0" algn="ctr">
              <a:buNone/>
            </a:pPr>
            <a:endParaRPr lang="nl-BE" sz="1600" dirty="0">
              <a:latin typeface="Calibri" panose="020F0502020204030204" pitchFamily="34" charset="0"/>
              <a:cs typeface="Calibri" panose="020F0502020204030204" pitchFamily="34" charset="0"/>
            </a:endParaRPr>
          </a:p>
          <a:p>
            <a:pPr marL="0" indent="0">
              <a:buNone/>
            </a:pPr>
            <a:r>
              <a:rPr lang="nl-BE" sz="1600" dirty="0">
                <a:latin typeface="Calibri" panose="020F0502020204030204" pitchFamily="34" charset="0"/>
                <a:cs typeface="Calibri" panose="020F0502020204030204" pitchFamily="34" charset="0"/>
              </a:rPr>
              <a:t>Dania is jongerenbegeleider die staat op zowel het NAFT als het OAL-project. Naast het geven van individuele coaching, groepsbegeleiding en weerbaarheidstraining coached ze ook jongeren hun arbeidsgerichte competenties op de werkvloer. </a:t>
            </a:r>
          </a:p>
          <a:p>
            <a:pPr marL="0" indent="0">
              <a:buNone/>
            </a:pPr>
            <a:endParaRPr lang="nl-BE" dirty="0"/>
          </a:p>
        </p:txBody>
      </p:sp>
      <p:sp>
        <p:nvSpPr>
          <p:cNvPr id="7" name="Tijdelijke aanduiding voor inhoud 5">
            <a:extLst>
              <a:ext uri="{FF2B5EF4-FFF2-40B4-BE49-F238E27FC236}">
                <a16:creationId xmlns:a16="http://schemas.microsoft.com/office/drawing/2014/main" id="{A59E6DE5-DCA1-9249-A2EE-E40733E5A84B}"/>
              </a:ext>
            </a:extLst>
          </p:cNvPr>
          <p:cNvSpPr txBox="1">
            <a:spLocks/>
          </p:cNvSpPr>
          <p:nvPr/>
        </p:nvSpPr>
        <p:spPr>
          <a:xfrm>
            <a:off x="480182" y="1681018"/>
            <a:ext cx="3826239" cy="4789273"/>
          </a:xfrm>
          <a:prstGeom prst="rect">
            <a:avLst/>
          </a:prstGeom>
          <a:noFill/>
          <a:ln w="38100">
            <a:solidFill>
              <a:schemeClr val="accent2">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BE" sz="1500" dirty="0">
              <a:solidFill>
                <a:srgbClr val="C00000"/>
              </a:solidFill>
              <a:latin typeface="Calibri" panose="020F0502020204030204" pitchFamily="34" charset="0"/>
              <a:cs typeface="Calibri" panose="020F0502020204030204" pitchFamily="34" charset="0"/>
            </a:endParaRPr>
          </a:p>
          <a:p>
            <a:pPr marL="0" indent="0" algn="ctr">
              <a:buFont typeface="Arial" pitchFamily="34" charset="0"/>
              <a:buNone/>
            </a:pPr>
            <a:r>
              <a:rPr lang="nl-BE" sz="1600" b="1" dirty="0">
                <a:latin typeface="Calibri" panose="020F0502020204030204" pitchFamily="34" charset="0"/>
                <a:cs typeface="Calibri" panose="020F0502020204030204" pitchFamily="34" charset="0"/>
              </a:rPr>
              <a:t>An-katrin Perdieus</a:t>
            </a:r>
          </a:p>
          <a:p>
            <a:pPr marL="0" indent="0" algn="ctr">
              <a:buFont typeface="Arial" pitchFamily="34" charset="0"/>
              <a:buNone/>
            </a:pPr>
            <a:r>
              <a:rPr lang="nl-BE" sz="1600" dirty="0">
                <a:solidFill>
                  <a:srgbClr val="0070C0"/>
                </a:solidFill>
                <a:latin typeface="Calibri" panose="020F0502020204030204" pitchFamily="34" charset="0"/>
                <a:cs typeface="Calibri" panose="020F0502020204030204" pitchFamily="34" charset="0"/>
              </a:rPr>
              <a:t>an-katrin.perdieus@profo.be</a:t>
            </a:r>
          </a:p>
          <a:p>
            <a:pPr marL="0" indent="0" algn="ctr">
              <a:buFont typeface="Arial" pitchFamily="34" charset="0"/>
              <a:buNone/>
            </a:pPr>
            <a:r>
              <a:rPr lang="nl-BE" sz="1600" dirty="0">
                <a:solidFill>
                  <a:srgbClr val="0070C0"/>
                </a:solidFill>
                <a:latin typeface="Calibri" panose="020F0502020204030204" pitchFamily="34" charset="0"/>
                <a:cs typeface="Calibri" panose="020F0502020204030204" pitchFamily="34" charset="0"/>
              </a:rPr>
              <a:t>0473 50 25 75</a:t>
            </a:r>
          </a:p>
          <a:p>
            <a:pPr marL="0" indent="0">
              <a:buFont typeface="Arial" pitchFamily="34" charset="0"/>
              <a:buNone/>
            </a:pPr>
            <a:endParaRPr lang="nl-BE" sz="1600" dirty="0">
              <a:latin typeface="Calibri" panose="020F0502020204030204" pitchFamily="34" charset="0"/>
              <a:cs typeface="Calibri" panose="020F0502020204030204" pitchFamily="34" charset="0"/>
            </a:endParaRPr>
          </a:p>
          <a:p>
            <a:pPr marL="0" indent="0">
              <a:buNone/>
            </a:pPr>
            <a:r>
              <a:rPr lang="nl-BE" sz="1600" dirty="0">
                <a:latin typeface="Argentum Sans Light" pitchFamily="2" charset="77"/>
              </a:rPr>
              <a:t>Anka spitst zich vooral toe op het begeleiden van jongeren binnen individuele trajecten. Daarnaast coached ze weerbaarheidstraining en zal ze binnenkort een opleiding kliminstructeur volgen om ervaringsgericht te kunnen werken met jongeren. </a:t>
            </a:r>
          </a:p>
          <a:p>
            <a:pPr marL="0" indent="0">
              <a:buNone/>
            </a:pPr>
            <a:endParaRPr lang="nl-BE" sz="1500" dirty="0">
              <a:latin typeface="Argentum Sans Light" pitchFamily="2" charset="77"/>
            </a:endParaRPr>
          </a:p>
          <a:p>
            <a:pPr marL="0" indent="0">
              <a:buNone/>
            </a:pPr>
            <a:br>
              <a:rPr lang="nl-BE" sz="1500" dirty="0">
                <a:latin typeface="Argentum Sans Light" pitchFamily="2" charset="77"/>
              </a:rPr>
            </a:br>
            <a:endParaRPr lang="nl-BE" sz="1500" dirty="0">
              <a:latin typeface="Argentum Sans Light" pitchFamily="2" charset="77"/>
            </a:endParaRPr>
          </a:p>
          <a:p>
            <a:pPr marL="0" indent="0">
              <a:buNone/>
            </a:pPr>
            <a:endParaRPr lang="nl-BE" sz="1800" dirty="0">
              <a:latin typeface="Argentum Sans Light" pitchFamily="2" charset="77"/>
            </a:endParaRPr>
          </a:p>
          <a:p>
            <a:pPr marL="0" indent="0">
              <a:buNone/>
            </a:pPr>
            <a:endParaRPr lang="nl-BE" dirty="0"/>
          </a:p>
        </p:txBody>
      </p:sp>
      <p:grpSp>
        <p:nvGrpSpPr>
          <p:cNvPr id="11" name="Groep 10">
            <a:extLst>
              <a:ext uri="{FF2B5EF4-FFF2-40B4-BE49-F238E27FC236}">
                <a16:creationId xmlns:a16="http://schemas.microsoft.com/office/drawing/2014/main" id="{C85861EB-02B9-71EC-08FC-627CA126E367}"/>
              </a:ext>
            </a:extLst>
          </p:cNvPr>
          <p:cNvGrpSpPr/>
          <p:nvPr/>
        </p:nvGrpSpPr>
        <p:grpSpPr>
          <a:xfrm>
            <a:off x="350982" y="187242"/>
            <a:ext cx="8229603" cy="1141883"/>
            <a:chOff x="-1" y="558"/>
            <a:chExt cx="8229603" cy="1141883"/>
          </a:xfrm>
        </p:grpSpPr>
        <p:sp>
          <p:nvSpPr>
            <p:cNvPr id="12" name="Vijfhoek 11">
              <a:extLst>
                <a:ext uri="{FF2B5EF4-FFF2-40B4-BE49-F238E27FC236}">
                  <a16:creationId xmlns:a16="http://schemas.microsoft.com/office/drawing/2014/main" id="{84496718-7D6D-DF60-335A-CB21B6F16B66}"/>
                </a:ext>
              </a:extLst>
            </p:cNvPr>
            <p:cNvSpPr/>
            <p:nvPr/>
          </p:nvSpPr>
          <p:spPr>
            <a:xfrm rot="10800000">
              <a:off x="-1" y="558"/>
              <a:ext cx="8229603" cy="114188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nl-NL"/>
            </a:p>
          </p:txBody>
        </p:sp>
        <p:sp>
          <p:nvSpPr>
            <p:cNvPr id="13" name="Vijfhoek 4">
              <a:extLst>
                <a:ext uri="{FF2B5EF4-FFF2-40B4-BE49-F238E27FC236}">
                  <a16:creationId xmlns:a16="http://schemas.microsoft.com/office/drawing/2014/main" id="{9194FCC8-BBB3-45B5-EC32-1F0240F84F70}"/>
                </a:ext>
              </a:extLst>
            </p:cNvPr>
            <p:cNvSpPr txBox="1"/>
            <p:nvPr/>
          </p:nvSpPr>
          <p:spPr>
            <a:xfrm rot="21600000">
              <a:off x="285470" y="558"/>
              <a:ext cx="7944132" cy="114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3539" tIns="198120" rIns="369824" bIns="198120" numCol="1" spcCol="1270" anchor="ctr" anchorCtr="0">
              <a:noAutofit/>
            </a:bodyPr>
            <a:lstStyle/>
            <a:p>
              <a:pPr marL="0" lvl="0" indent="0" algn="ctr" defTabSz="2311400" rtl="0">
                <a:lnSpc>
                  <a:spcPct val="90000"/>
                </a:lnSpc>
                <a:spcBef>
                  <a:spcPct val="0"/>
                </a:spcBef>
                <a:spcAft>
                  <a:spcPct val="35000"/>
                </a:spcAft>
                <a:buNone/>
              </a:pPr>
              <a:r>
                <a:rPr lang="nl-BE" sz="5200" b="0" i="0" kern="1200" dirty="0">
                  <a:latin typeface="Calibri" panose="020F0502020204030204" pitchFamily="34" charset="0"/>
                  <a:cs typeface="Calibri" panose="020F0502020204030204" pitchFamily="34" charset="0"/>
                </a:rPr>
                <a:t>CONTACT</a:t>
              </a:r>
            </a:p>
          </p:txBody>
        </p:sp>
      </p:grpSp>
      <p:sp>
        <p:nvSpPr>
          <p:cNvPr id="14" name="Ovaal 13">
            <a:extLst>
              <a:ext uri="{FF2B5EF4-FFF2-40B4-BE49-F238E27FC236}">
                <a16:creationId xmlns:a16="http://schemas.microsoft.com/office/drawing/2014/main" id="{CB1BCD69-D6A3-5E3A-295F-73869B3D27DA}"/>
              </a:ext>
            </a:extLst>
          </p:cNvPr>
          <p:cNvSpPr/>
          <p:nvPr/>
        </p:nvSpPr>
        <p:spPr>
          <a:xfrm>
            <a:off x="350982" y="187242"/>
            <a:ext cx="1141883" cy="1141883"/>
          </a:xfrm>
          <a:prstGeom prst="ellipse">
            <a:avLst/>
          </a:prstGeom>
          <a:blipFill rotWithShape="1">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nl-NL"/>
          </a:p>
        </p:txBody>
      </p:sp>
      <p:pic>
        <p:nvPicPr>
          <p:cNvPr id="15" name="Afbeelding 14">
            <a:extLst>
              <a:ext uri="{FF2B5EF4-FFF2-40B4-BE49-F238E27FC236}">
                <a16:creationId xmlns:a16="http://schemas.microsoft.com/office/drawing/2014/main" id="{EDC44357-D510-F139-DF9B-AEBDCE0F003C}"/>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554929" y="758183"/>
            <a:ext cx="804343" cy="360407"/>
          </a:xfrm>
          <a:prstGeom prst="rect">
            <a:avLst/>
          </a:prstGeom>
        </p:spPr>
      </p:pic>
      <p:pic>
        <p:nvPicPr>
          <p:cNvPr id="3" name="Afbeelding 2" descr="Afbeelding met persoon, buitenshuis, Menselijk gezicht, hemel&#10;&#10;Automatisch gegenereerde beschrijving">
            <a:extLst>
              <a:ext uri="{FF2B5EF4-FFF2-40B4-BE49-F238E27FC236}">
                <a16:creationId xmlns:a16="http://schemas.microsoft.com/office/drawing/2014/main" id="{A688A97B-B62A-0D1D-2566-0D33A89CBE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46" b="15227"/>
          <a:stretch/>
        </p:blipFill>
        <p:spPr>
          <a:xfrm>
            <a:off x="5952687" y="4992194"/>
            <a:ext cx="1429555" cy="1428303"/>
          </a:xfrm>
          <a:prstGeom prst="ellipse">
            <a:avLst/>
          </a:prstGeom>
          <a:ln w="190500" cap="rnd">
            <a:noFill/>
            <a:prstDash val="solid"/>
          </a:ln>
          <a:effectLst/>
        </p:spPr>
      </p:pic>
      <p:pic>
        <p:nvPicPr>
          <p:cNvPr id="5" name="Afbeelding 4" descr="Afbeelding met persoon, kleding, Menselijk gezicht, glimlach&#10;&#10;Automatisch gegenereerde beschrijving">
            <a:extLst>
              <a:ext uri="{FF2B5EF4-FFF2-40B4-BE49-F238E27FC236}">
                <a16:creationId xmlns:a16="http://schemas.microsoft.com/office/drawing/2014/main" id="{BB396140-71A3-2856-17D1-3D5D7839C4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494" r="12345"/>
          <a:stretch/>
        </p:blipFill>
        <p:spPr>
          <a:xfrm>
            <a:off x="1678523" y="4992194"/>
            <a:ext cx="1429555" cy="1381127"/>
          </a:xfrm>
          <a:prstGeom prst="ellipse">
            <a:avLst/>
          </a:prstGeom>
          <a:ln w="190500" cap="rnd">
            <a:noFill/>
            <a:prstDash val="solid"/>
          </a:ln>
          <a:effectLst/>
        </p:spPr>
      </p:pic>
    </p:spTree>
    <p:extLst>
      <p:ext uri="{BB962C8B-B14F-4D97-AF65-F5344CB8AC3E}">
        <p14:creationId xmlns:p14="http://schemas.microsoft.com/office/powerpoint/2010/main" val="4254422073"/>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709f35-0dc9-4d8d-89e0-6b52067b01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900C3B4749A14ABDD4C1A599E33B28" ma:contentTypeVersion="16" ma:contentTypeDescription="Een nieuw document maken." ma:contentTypeScope="" ma:versionID="da82145f05a338f6eeb96884587d2341">
  <xsd:schema xmlns:xsd="http://www.w3.org/2001/XMLSchema" xmlns:xs="http://www.w3.org/2001/XMLSchema" xmlns:p="http://schemas.microsoft.com/office/2006/metadata/properties" xmlns:ns2="46709f35-0dc9-4d8d-89e0-6b52067b0137" xmlns:ns3="584aff46-e143-4873-a1b4-16d4f119aa11" targetNamespace="http://schemas.microsoft.com/office/2006/metadata/properties" ma:root="true" ma:fieldsID="ef9e749773fa8885d24ea584b03ef862" ns2:_="" ns3:_="">
    <xsd:import namespace="46709f35-0dc9-4d8d-89e0-6b52067b0137"/>
    <xsd:import namespace="584aff46-e143-4873-a1b4-16d4f119aa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09f35-0dc9-4d8d-89e0-6b52067b0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419e730-9046-47f3-98c5-6f533903eb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4aff46-e143-4873-a1b4-16d4f119aa1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C923B-3EC1-4C61-9A1D-8276E277A7F5}">
  <ds:schemaRefs>
    <ds:schemaRef ds:uri="http://www.w3.org/XML/1998/namespace"/>
    <ds:schemaRef ds:uri="fd73683d-5f06-43b4-8246-ba5f93c05041"/>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46709f35-0dc9-4d8d-89e0-6b52067b0137"/>
  </ds:schemaRefs>
</ds:datastoreItem>
</file>

<file path=customXml/itemProps2.xml><?xml version="1.0" encoding="utf-8"?>
<ds:datastoreItem xmlns:ds="http://schemas.openxmlformats.org/officeDocument/2006/customXml" ds:itemID="{57B957E7-3806-4173-A980-C68B17E35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709f35-0dc9-4d8d-89e0-6b52067b0137"/>
    <ds:schemaRef ds:uri="584aff46-e143-4873-a1b4-16d4f119a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DF2B08-FC53-4226-88F4-E3E23E1369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{830875F8-BA44-3B46-A66D-85AB8E006E45}tf10001120</Template>
  <TotalTime>0</TotalTime>
  <Words>525</Words>
  <Application>Microsoft Office PowerPoint</Application>
  <PresentationFormat>Diavoorstelling (4:3)</PresentationFormat>
  <Paragraphs>58</Paragraphs>
  <Slides>7</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Apple Color Emoji</vt:lpstr>
      <vt:lpstr>Argentum Sans</vt:lpstr>
      <vt:lpstr>Argentum Sans Light</vt:lpstr>
      <vt:lpstr>Arial</vt:lpstr>
      <vt:lpstr>Calibri</vt:lpstr>
      <vt:lpstr>Gill Sans MT</vt:lpstr>
      <vt:lpstr>Pakket</vt:lpstr>
      <vt:lpstr>EXAMENVEROVERAAR</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en fondsenwerving voor het beroepsgericht onderwijs Centrum deeltijdse vorming</dc:title>
  <dc:creator>ProfoEx</dc:creator>
  <cp:lastModifiedBy>Meldpunt Schoolexterne Interventies</cp:lastModifiedBy>
  <cp:revision>36</cp:revision>
  <cp:lastPrinted>2017-09-20T08:13:26Z</cp:lastPrinted>
  <dcterms:created xsi:type="dcterms:W3CDTF">2013-10-09T06:57:20Z</dcterms:created>
  <dcterms:modified xsi:type="dcterms:W3CDTF">2024-04-29T08:25:06Z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0x0101008B900C3B4749A14ABDD4C1A599E33B28</vt:lpwstr>
  </property>
  <property fmtid="{D5CDD505-2E9C-101B-9397-08002B2CF9AE}" pid="3" name="Order">
    <vt:r8>61600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